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77" r:id="rId3"/>
    <p:sldMasterId id="2147483691" r:id="rId4"/>
  </p:sldMasterIdLst>
  <p:notesMasterIdLst>
    <p:notesMasterId r:id="rId49"/>
  </p:notesMasterIdLst>
  <p:handoutMasterIdLst>
    <p:handoutMasterId r:id="rId50"/>
  </p:handoutMasterIdLst>
  <p:sldIdLst>
    <p:sldId id="257" r:id="rId5"/>
    <p:sldId id="445" r:id="rId6"/>
    <p:sldId id="446" r:id="rId7"/>
    <p:sldId id="447" r:id="rId8"/>
    <p:sldId id="448" r:id="rId9"/>
    <p:sldId id="462" r:id="rId10"/>
    <p:sldId id="450" r:id="rId11"/>
    <p:sldId id="451" r:id="rId12"/>
    <p:sldId id="423" r:id="rId13"/>
    <p:sldId id="432" r:id="rId14"/>
    <p:sldId id="433" r:id="rId15"/>
    <p:sldId id="431" r:id="rId16"/>
    <p:sldId id="444" r:id="rId17"/>
    <p:sldId id="424" r:id="rId18"/>
    <p:sldId id="419" r:id="rId19"/>
    <p:sldId id="420" r:id="rId20"/>
    <p:sldId id="381" r:id="rId21"/>
    <p:sldId id="457" r:id="rId22"/>
    <p:sldId id="458" r:id="rId23"/>
    <p:sldId id="368" r:id="rId24"/>
    <p:sldId id="375" r:id="rId25"/>
    <p:sldId id="459" r:id="rId26"/>
    <p:sldId id="443" r:id="rId27"/>
    <p:sldId id="439" r:id="rId28"/>
    <p:sldId id="369" r:id="rId29"/>
    <p:sldId id="418" r:id="rId30"/>
    <p:sldId id="371" r:id="rId31"/>
    <p:sldId id="372" r:id="rId32"/>
    <p:sldId id="373" r:id="rId33"/>
    <p:sldId id="460" r:id="rId34"/>
    <p:sldId id="461" r:id="rId35"/>
    <p:sldId id="440" r:id="rId36"/>
    <p:sldId id="441" r:id="rId37"/>
    <p:sldId id="434" r:id="rId38"/>
    <p:sldId id="435" r:id="rId39"/>
    <p:sldId id="436" r:id="rId40"/>
    <p:sldId id="437" r:id="rId41"/>
    <p:sldId id="438" r:id="rId42"/>
    <p:sldId id="386" r:id="rId43"/>
    <p:sldId id="385" r:id="rId44"/>
    <p:sldId id="442" r:id="rId45"/>
    <p:sldId id="398" r:id="rId46"/>
    <p:sldId id="463" r:id="rId47"/>
    <p:sldId id="400" r:id="rId4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D509A9"/>
    <a:srgbClr val="CC9900"/>
    <a:srgbClr val="CDE4FF"/>
    <a:srgbClr val="CCECFF"/>
    <a:srgbClr val="FFFF00"/>
    <a:srgbClr val="FFFFFF"/>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8889" autoAdjust="0"/>
  </p:normalViewPr>
  <p:slideViewPr>
    <p:cSldViewPr>
      <p:cViewPr>
        <p:scale>
          <a:sx n="60" d="100"/>
          <a:sy n="60" d="100"/>
        </p:scale>
        <p:origin x="-1368" y="-87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432"/>
    </p:cViewPr>
  </p:sorterViewPr>
  <p:notesViewPr>
    <p:cSldViewPr>
      <p:cViewPr varScale="1">
        <p:scale>
          <a:sx n="81" d="100"/>
          <a:sy n="81" d="100"/>
        </p:scale>
        <p:origin x="-1968"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B50697F-5597-4140-8462-363264C668F8}" type="datetimeFigureOut">
              <a:rPr lang="en-US" smtClean="0"/>
              <a:pPr/>
              <a:t>7/17/2008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10AB1F9-CD36-42A5-9339-57C9B11BD21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901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043F2CE5-36A5-46F8-912F-CC3BF27DC5A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A99CA376-82BD-4C66-BC15-09EDCECF8C29}" type="slidenum">
              <a:rPr lang="en-US" smtClean="0"/>
              <a:pPr/>
              <a:t>1</a:t>
            </a:fld>
            <a:endParaRPr lang="en-US" smtClean="0"/>
          </a:p>
        </p:txBody>
      </p:sp>
      <p:sp>
        <p:nvSpPr>
          <p:cNvPr id="91139" name="Slide Image Placeholder 1"/>
          <p:cNvSpPr>
            <a:spLocks noGrp="1" noRot="1" noChangeAspect="1" noTextEdit="1"/>
          </p:cNvSpPr>
          <p:nvPr>
            <p:ph type="sldImg"/>
          </p:nvPr>
        </p:nvSpPr>
        <p:spPr>
          <a:ln/>
        </p:spPr>
      </p:sp>
      <p:sp>
        <p:nvSpPr>
          <p:cNvPr id="91140" name="Notes Placeholder 2"/>
          <p:cNvSpPr>
            <a:spLocks noGrp="1"/>
          </p:cNvSpPr>
          <p:nvPr>
            <p:ph type="body" idx="1"/>
          </p:nvPr>
        </p:nvSpPr>
        <p:spPr>
          <a:noFill/>
          <a:ln/>
        </p:spPr>
        <p:txBody>
          <a:bodyPr lIns="93172" tIns="46587" rIns="93172" bIns="46587"/>
          <a:lstStyle/>
          <a:p>
            <a:pPr eaLnBrk="1" hangingPunct="1">
              <a:spcBef>
                <a:spcPct val="0"/>
              </a:spcBef>
            </a:pPr>
            <a:endParaRPr lang="en-US" dirty="0" smtClean="0"/>
          </a:p>
        </p:txBody>
      </p:sp>
      <p:sp>
        <p:nvSpPr>
          <p:cNvPr id="91141" name="Slide Number Placeholder 3"/>
          <p:cNvSpPr txBox="1">
            <a:spLocks noGrp="1"/>
          </p:cNvSpPr>
          <p:nvPr/>
        </p:nvSpPr>
        <p:spPr bwMode="auto">
          <a:xfrm>
            <a:off x="3970938" y="8829967"/>
            <a:ext cx="3037840" cy="464820"/>
          </a:xfrm>
          <a:prstGeom prst="rect">
            <a:avLst/>
          </a:prstGeom>
          <a:noFill/>
          <a:ln w="9525">
            <a:noFill/>
            <a:miter lim="800000"/>
            <a:headEnd/>
            <a:tailEnd/>
          </a:ln>
        </p:spPr>
        <p:txBody>
          <a:bodyPr lIns="93172" tIns="46587" rIns="93172" bIns="46587" anchor="b"/>
          <a:lstStyle/>
          <a:p>
            <a:pPr algn="r"/>
            <a:fld id="{D6AEF8FC-BA41-49D1-AB0E-6D65E126D761}" type="slidenum">
              <a:rPr lang="en-US" sz="1200">
                <a:latin typeface="Calibri" pitchFamily="34" charset="0"/>
              </a:rPr>
              <a:pPr algn="r"/>
              <a:t>1</a:t>
            </a:fld>
            <a:endParaRPr lang="en-US" sz="1200" dirty="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3745" name="Slide Image Placeholder 1"/>
          <p:cNvSpPr>
            <a:spLocks noGrp="1" noRot="1" noChangeAspect="1"/>
          </p:cNvSpPr>
          <p:nvPr>
            <p:ph type="sldImg"/>
          </p:nvPr>
        </p:nvSpPr>
        <p:spPr>
          <a:ln/>
        </p:spPr>
      </p:sp>
      <p:sp>
        <p:nvSpPr>
          <p:cNvPr id="1183746" name="Notes Placeholder 2"/>
          <p:cNvSpPr>
            <a:spLocks noGrp="1"/>
          </p:cNvSpPr>
          <p:nvPr>
            <p:ph type="body" idx="1"/>
          </p:nvPr>
        </p:nvSpPr>
        <p:spPr>
          <a:noFill/>
          <a:ln/>
        </p:spPr>
        <p:txBody>
          <a:bodyPr/>
          <a:lstStyle/>
          <a:p>
            <a:pPr eaLnBrk="1" hangingPunct="1"/>
            <a:endParaRPr lang="en-US" smtClean="0"/>
          </a:p>
        </p:txBody>
      </p:sp>
      <p:sp>
        <p:nvSpPr>
          <p:cNvPr id="1183747" name="Header Placeholder 3"/>
          <p:cNvSpPr>
            <a:spLocks noGrp="1"/>
          </p:cNvSpPr>
          <p:nvPr>
            <p:ph type="hdr" sz="quarter"/>
          </p:nvPr>
        </p:nvSpPr>
        <p:spPr>
          <a:noFill/>
        </p:spPr>
        <p:txBody>
          <a:bodyPr/>
          <a:lstStyle/>
          <a:p>
            <a:r>
              <a:rPr lang="en-US" smtClean="0"/>
              <a:t>One Sky Center</a:t>
            </a:r>
          </a:p>
        </p:txBody>
      </p:sp>
      <p:sp>
        <p:nvSpPr>
          <p:cNvPr id="1183748" name="Date Placeholder 4"/>
          <p:cNvSpPr>
            <a:spLocks noGrp="1"/>
          </p:cNvSpPr>
          <p:nvPr>
            <p:ph type="dt" sz="quarter" idx="1"/>
          </p:nvPr>
        </p:nvSpPr>
        <p:spPr>
          <a:noFill/>
        </p:spPr>
        <p:txBody>
          <a:bodyPr/>
          <a:lstStyle/>
          <a:p>
            <a:fld id="{808E4645-74B0-49B9-8F13-311DC1ABE35D}" type="datetime1">
              <a:rPr lang="en-US" smtClean="0"/>
              <a:pPr/>
              <a:t>7/17/2008</a:t>
            </a:fld>
            <a:endParaRPr lang="en-US" smtClean="0"/>
          </a:p>
        </p:txBody>
      </p:sp>
      <p:sp>
        <p:nvSpPr>
          <p:cNvPr id="1183749" name="Slide Number Placeholder 5"/>
          <p:cNvSpPr>
            <a:spLocks noGrp="1"/>
          </p:cNvSpPr>
          <p:nvPr>
            <p:ph type="sldNum" sz="quarter" idx="5"/>
          </p:nvPr>
        </p:nvSpPr>
        <p:spPr>
          <a:noFill/>
        </p:spPr>
        <p:txBody>
          <a:bodyPr/>
          <a:lstStyle/>
          <a:p>
            <a:fld id="{8647051F-04A7-4041-AA0B-4DD80736BB59}"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857" name="Rectangle 2"/>
          <p:cNvSpPr>
            <a:spLocks noGrp="1" noChangeArrowheads="1"/>
          </p:cNvSpPr>
          <p:nvPr>
            <p:ph type="hdr" sz="quarter"/>
          </p:nvPr>
        </p:nvSpPr>
        <p:spPr>
          <a:noFill/>
        </p:spPr>
        <p:txBody>
          <a:bodyPr/>
          <a:lstStyle/>
          <a:p>
            <a:r>
              <a:rPr lang="en-US" smtClean="0"/>
              <a:t>One Sky Center</a:t>
            </a:r>
          </a:p>
        </p:txBody>
      </p:sp>
      <p:sp>
        <p:nvSpPr>
          <p:cNvPr id="1273858" name="Rectangle 3"/>
          <p:cNvSpPr>
            <a:spLocks noGrp="1" noChangeArrowheads="1"/>
          </p:cNvSpPr>
          <p:nvPr>
            <p:ph type="dt" sz="quarter" idx="1"/>
          </p:nvPr>
        </p:nvSpPr>
        <p:spPr>
          <a:noFill/>
        </p:spPr>
        <p:txBody>
          <a:bodyPr/>
          <a:lstStyle/>
          <a:p>
            <a:fld id="{8791AEBD-DC30-4142-BD3B-1DC2DBD107CD}" type="datetime1">
              <a:rPr lang="en-US" smtClean="0"/>
              <a:pPr/>
              <a:t>7/17/2008</a:t>
            </a:fld>
            <a:endParaRPr lang="en-US" smtClean="0"/>
          </a:p>
        </p:txBody>
      </p:sp>
      <p:sp>
        <p:nvSpPr>
          <p:cNvPr id="1273859" name="Rectangle 7"/>
          <p:cNvSpPr>
            <a:spLocks noGrp="1" noChangeArrowheads="1"/>
          </p:cNvSpPr>
          <p:nvPr>
            <p:ph type="sldNum" sz="quarter" idx="5"/>
          </p:nvPr>
        </p:nvSpPr>
        <p:spPr>
          <a:noFill/>
        </p:spPr>
        <p:txBody>
          <a:bodyPr/>
          <a:lstStyle/>
          <a:p>
            <a:fld id="{0C03E368-9FC9-4C5B-8416-CF087C41928B}" type="slidenum">
              <a:rPr lang="en-US" smtClean="0"/>
              <a:pPr/>
              <a:t>11</a:t>
            </a:fld>
            <a:endParaRPr lang="en-US" smtClean="0"/>
          </a:p>
        </p:txBody>
      </p:sp>
      <p:sp>
        <p:nvSpPr>
          <p:cNvPr id="1273860" name="Rectangle 2"/>
          <p:cNvSpPr>
            <a:spLocks noGrp="1" noRot="1" noChangeAspect="1" noChangeArrowheads="1" noTextEdit="1"/>
          </p:cNvSpPr>
          <p:nvPr>
            <p:ph type="sldImg"/>
          </p:nvPr>
        </p:nvSpPr>
        <p:spPr>
          <a:ln/>
        </p:spPr>
      </p:sp>
      <p:sp>
        <p:nvSpPr>
          <p:cNvPr id="127386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049" name="Rectangle 2"/>
          <p:cNvSpPr>
            <a:spLocks noGrp="1" noChangeArrowheads="1"/>
          </p:cNvSpPr>
          <p:nvPr>
            <p:ph type="hdr" sz="quarter"/>
          </p:nvPr>
        </p:nvSpPr>
        <p:spPr>
          <a:noFill/>
        </p:spPr>
        <p:txBody>
          <a:bodyPr/>
          <a:lstStyle/>
          <a:p>
            <a:r>
              <a:rPr lang="en-US" smtClean="0"/>
              <a:t>One Sky Center</a:t>
            </a:r>
          </a:p>
        </p:txBody>
      </p:sp>
      <p:sp>
        <p:nvSpPr>
          <p:cNvPr id="1538050" name="Rectangle 3"/>
          <p:cNvSpPr>
            <a:spLocks noGrp="1" noChangeArrowheads="1"/>
          </p:cNvSpPr>
          <p:nvPr>
            <p:ph type="dt" sz="quarter" idx="1"/>
          </p:nvPr>
        </p:nvSpPr>
        <p:spPr>
          <a:noFill/>
        </p:spPr>
        <p:txBody>
          <a:bodyPr/>
          <a:lstStyle/>
          <a:p>
            <a:fld id="{4B6D8C22-821A-4AAD-8619-3EE74DB3D92D}" type="datetime1">
              <a:rPr lang="en-US" smtClean="0"/>
              <a:pPr/>
              <a:t>7/17/2008</a:t>
            </a:fld>
            <a:endParaRPr lang="en-US" smtClean="0"/>
          </a:p>
        </p:txBody>
      </p:sp>
      <p:sp>
        <p:nvSpPr>
          <p:cNvPr id="1538051" name="Rectangle 7"/>
          <p:cNvSpPr>
            <a:spLocks noGrp="1" noChangeArrowheads="1"/>
          </p:cNvSpPr>
          <p:nvPr>
            <p:ph type="sldNum" sz="quarter" idx="5"/>
          </p:nvPr>
        </p:nvSpPr>
        <p:spPr>
          <a:noFill/>
        </p:spPr>
        <p:txBody>
          <a:bodyPr/>
          <a:lstStyle/>
          <a:p>
            <a:fld id="{DA4EAF75-B4DD-4FE5-A02A-C1C52FD1D644}" type="slidenum">
              <a:rPr lang="en-US" smtClean="0"/>
              <a:pPr/>
              <a:t>12</a:t>
            </a:fld>
            <a:endParaRPr lang="en-US" smtClean="0"/>
          </a:p>
        </p:txBody>
      </p:sp>
      <p:sp>
        <p:nvSpPr>
          <p:cNvPr id="1538052" name="Rectangle 2"/>
          <p:cNvSpPr>
            <a:spLocks noGrp="1" noRot="1" noChangeAspect="1" noChangeArrowheads="1" noTextEdit="1"/>
          </p:cNvSpPr>
          <p:nvPr>
            <p:ph type="sldImg"/>
          </p:nvPr>
        </p:nvSpPr>
        <p:spPr>
          <a:ln/>
        </p:spPr>
      </p:sp>
      <p:sp>
        <p:nvSpPr>
          <p:cNvPr id="153805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One Sky Center</a:t>
            </a:r>
          </a:p>
        </p:txBody>
      </p:sp>
      <p:sp>
        <p:nvSpPr>
          <p:cNvPr id="5" name="Rectangle 3"/>
          <p:cNvSpPr>
            <a:spLocks noGrp="1" noChangeArrowheads="1"/>
          </p:cNvSpPr>
          <p:nvPr>
            <p:ph type="dt" idx="1"/>
          </p:nvPr>
        </p:nvSpPr>
        <p:spPr>
          <a:ln/>
        </p:spPr>
        <p:txBody>
          <a:bodyPr/>
          <a:lstStyle/>
          <a:p>
            <a:fld id="{DA035F10-5D55-4E01-AE82-9524AA9291A9}" type="datetime1">
              <a:rPr lang="en-US"/>
              <a:pPr/>
              <a:t>7/17/2008</a:t>
            </a:fld>
            <a:endParaRPr lang="en-US"/>
          </a:p>
        </p:txBody>
      </p:sp>
      <p:sp>
        <p:nvSpPr>
          <p:cNvPr id="6" name="Rectangle 7"/>
          <p:cNvSpPr>
            <a:spLocks noGrp="1" noChangeArrowheads="1"/>
          </p:cNvSpPr>
          <p:nvPr>
            <p:ph type="sldNum" sz="quarter" idx="5"/>
          </p:nvPr>
        </p:nvSpPr>
        <p:spPr>
          <a:ln/>
        </p:spPr>
        <p:txBody>
          <a:bodyPr/>
          <a:lstStyle/>
          <a:p>
            <a:fld id="{554210E7-7B2D-4831-8EC5-85A8391EEBFC}" type="slidenum">
              <a:rPr lang="en-US"/>
              <a:pPr/>
              <a:t>13</a:t>
            </a:fld>
            <a:endParaRPr lang="en-US"/>
          </a:p>
        </p:txBody>
      </p:sp>
      <p:sp>
        <p:nvSpPr>
          <p:cNvPr id="1298434" name="Rectangle 2"/>
          <p:cNvSpPr>
            <a:spLocks noGrp="1" noRot="1" noChangeAspect="1" noChangeArrowheads="1" noTextEdit="1"/>
          </p:cNvSpPr>
          <p:nvPr>
            <p:ph type="sldImg"/>
          </p:nvPr>
        </p:nvSpPr>
        <p:spPr>
          <a:ln/>
        </p:spPr>
      </p:sp>
      <p:sp>
        <p:nvSpPr>
          <p:cNvPr id="129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One Sky Center</a:t>
            </a:r>
            <a:endParaRPr lang="en-US"/>
          </a:p>
        </p:txBody>
      </p:sp>
      <p:sp>
        <p:nvSpPr>
          <p:cNvPr id="5" name="Date Placeholder 4"/>
          <p:cNvSpPr>
            <a:spLocks noGrp="1"/>
          </p:cNvSpPr>
          <p:nvPr>
            <p:ph type="dt" idx="11"/>
          </p:nvPr>
        </p:nvSpPr>
        <p:spPr/>
        <p:txBody>
          <a:bodyPr/>
          <a:lstStyle/>
          <a:p>
            <a:pPr>
              <a:defRPr/>
            </a:pPr>
            <a:fld id="{9E6A1357-FB42-4FA4-BDE1-9130056CABA9}" type="datetime1">
              <a:rPr lang="en-US" smtClean="0"/>
              <a:pPr>
                <a:defRPr/>
              </a:pPr>
              <a:t>7/17/2008</a:t>
            </a:fld>
            <a:endParaRPr lang="en-US"/>
          </a:p>
        </p:txBody>
      </p:sp>
      <p:sp>
        <p:nvSpPr>
          <p:cNvPr id="6" name="Slide Number Placeholder 5"/>
          <p:cNvSpPr>
            <a:spLocks noGrp="1"/>
          </p:cNvSpPr>
          <p:nvPr>
            <p:ph type="sldNum" sz="quarter" idx="12"/>
          </p:nvPr>
        </p:nvSpPr>
        <p:spPr/>
        <p:txBody>
          <a:bodyPr/>
          <a:lstStyle/>
          <a:p>
            <a:pPr>
              <a:defRPr/>
            </a:pPr>
            <a:fld id="{7B14BF52-BBB9-4705-B637-BA3A4F4E2281}"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5874" name="Rectangle 2"/>
          <p:cNvSpPr>
            <a:spLocks noGrp="1" noRot="1" noChangeAspect="1" noChangeArrowheads="1" noTextEdit="1"/>
          </p:cNvSpPr>
          <p:nvPr>
            <p:ph type="sldImg"/>
          </p:nvPr>
        </p:nvSpPr>
        <p:spPr>
          <a:ln/>
        </p:spPr>
      </p:sp>
      <p:sp>
        <p:nvSpPr>
          <p:cNvPr id="16158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One Sky Center</a:t>
            </a:r>
            <a:endParaRPr lang="en-US"/>
          </a:p>
        </p:txBody>
      </p:sp>
      <p:sp>
        <p:nvSpPr>
          <p:cNvPr id="5" name="Date Placeholder 4"/>
          <p:cNvSpPr>
            <a:spLocks noGrp="1"/>
          </p:cNvSpPr>
          <p:nvPr>
            <p:ph type="dt" idx="11"/>
          </p:nvPr>
        </p:nvSpPr>
        <p:spPr/>
        <p:txBody>
          <a:bodyPr/>
          <a:lstStyle/>
          <a:p>
            <a:pPr>
              <a:defRPr/>
            </a:pPr>
            <a:fld id="{9E6A1357-FB42-4FA4-BDE1-9130056CABA9}" type="datetime1">
              <a:rPr lang="en-US" smtClean="0"/>
              <a:pPr>
                <a:defRPr/>
              </a:pPr>
              <a:t>7/17/2008</a:t>
            </a:fld>
            <a:endParaRPr lang="en-US"/>
          </a:p>
        </p:txBody>
      </p:sp>
      <p:sp>
        <p:nvSpPr>
          <p:cNvPr id="6" name="Slide Number Placeholder 5"/>
          <p:cNvSpPr>
            <a:spLocks noGrp="1"/>
          </p:cNvSpPr>
          <p:nvPr>
            <p:ph type="sldNum" sz="quarter" idx="12"/>
          </p:nvPr>
        </p:nvSpPr>
        <p:spPr/>
        <p:txBody>
          <a:bodyPr/>
          <a:lstStyle/>
          <a:p>
            <a:pPr>
              <a:defRPr/>
            </a:pPr>
            <a:fld id="{7B14BF52-BBB9-4705-B637-BA3A4F4E2281}"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One Sky Center</a:t>
            </a:r>
          </a:p>
        </p:txBody>
      </p:sp>
      <p:sp>
        <p:nvSpPr>
          <p:cNvPr id="5" name="Rectangle 3"/>
          <p:cNvSpPr>
            <a:spLocks noGrp="1" noChangeArrowheads="1"/>
          </p:cNvSpPr>
          <p:nvPr>
            <p:ph type="dt" idx="1"/>
          </p:nvPr>
        </p:nvSpPr>
        <p:spPr>
          <a:ln/>
        </p:spPr>
        <p:txBody>
          <a:bodyPr/>
          <a:lstStyle/>
          <a:p>
            <a:fld id="{ABD2AEA2-8A52-4F89-8F30-E357EA319372}" type="datetime1">
              <a:rPr lang="en-US"/>
              <a:pPr/>
              <a:t>7/17/2008</a:t>
            </a:fld>
            <a:endParaRPr lang="en-US"/>
          </a:p>
        </p:txBody>
      </p:sp>
      <p:sp>
        <p:nvSpPr>
          <p:cNvPr id="6" name="Rectangle 7"/>
          <p:cNvSpPr>
            <a:spLocks noGrp="1" noChangeArrowheads="1"/>
          </p:cNvSpPr>
          <p:nvPr>
            <p:ph type="sldNum" sz="quarter" idx="5"/>
          </p:nvPr>
        </p:nvSpPr>
        <p:spPr>
          <a:ln/>
        </p:spPr>
        <p:txBody>
          <a:bodyPr/>
          <a:lstStyle/>
          <a:p>
            <a:fld id="{8223AF95-0714-491F-A445-A55F832DE0C6}" type="slidenum">
              <a:rPr lang="en-US"/>
              <a:pPr/>
              <a:t>17</a:t>
            </a:fld>
            <a:endParaRPr lang="en-US"/>
          </a:p>
        </p:txBody>
      </p:sp>
      <p:sp>
        <p:nvSpPr>
          <p:cNvPr id="1132546" name="Rectangle 2"/>
          <p:cNvSpPr>
            <a:spLocks noGrp="1" noRot="1" noChangeAspect="1" noChangeArrowheads="1" noTextEdit="1"/>
          </p:cNvSpPr>
          <p:nvPr>
            <p:ph type="sldImg"/>
          </p:nvPr>
        </p:nvSpPr>
        <p:spPr>
          <a:xfrm>
            <a:off x="1181100" y="696913"/>
            <a:ext cx="4648200" cy="3486150"/>
          </a:xfrm>
          <a:ln/>
        </p:spPr>
      </p:sp>
      <p:sp>
        <p:nvSpPr>
          <p:cNvPr id="1132547" name="Rectangle 3"/>
          <p:cNvSpPr>
            <a:spLocks noGrp="1" noChangeArrowheads="1"/>
          </p:cNvSpPr>
          <p:nvPr>
            <p:ph type="body" idx="1"/>
          </p:nvPr>
        </p:nvSpPr>
        <p:spPr>
          <a:xfrm>
            <a:off x="935039" y="4416425"/>
            <a:ext cx="5140325" cy="4183063"/>
          </a:xfrm>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5825" name="Rectangle 2"/>
          <p:cNvSpPr>
            <a:spLocks noGrp="1" noChangeArrowheads="1"/>
          </p:cNvSpPr>
          <p:nvPr>
            <p:ph type="hdr" sz="quarter"/>
          </p:nvPr>
        </p:nvSpPr>
        <p:spPr>
          <a:noFill/>
        </p:spPr>
        <p:txBody>
          <a:bodyPr/>
          <a:lstStyle/>
          <a:p>
            <a:pPr algn="l" rtl="0" fontAlgn="base">
              <a:spcBef>
                <a:spcPct val="0"/>
              </a:spcBef>
              <a:spcAft>
                <a:spcPct val="0"/>
              </a:spcAft>
            </a:pPr>
            <a:r>
              <a:rPr lang="en-US" sz="1200" b="1" kern="1200">
                <a:solidFill>
                  <a:prstClr val="black"/>
                </a:solidFill>
                <a:latin typeface="Times New Roman" pitchFamily="18" charset="0"/>
                <a:ea typeface="+mn-ea"/>
                <a:cs typeface="+mn-cs"/>
              </a:rPr>
              <a:t>One Sky Center</a:t>
            </a:r>
          </a:p>
        </p:txBody>
      </p:sp>
      <p:sp>
        <p:nvSpPr>
          <p:cNvPr id="1485826" name="Rectangle 3"/>
          <p:cNvSpPr>
            <a:spLocks noGrp="1" noChangeArrowheads="1"/>
          </p:cNvSpPr>
          <p:nvPr>
            <p:ph type="dt" sz="quarter" idx="1"/>
          </p:nvPr>
        </p:nvSpPr>
        <p:spPr>
          <a:noFill/>
        </p:spPr>
        <p:txBody>
          <a:bodyPr/>
          <a:lstStyle/>
          <a:p>
            <a:pPr algn="r" rtl="0" fontAlgn="base">
              <a:spcBef>
                <a:spcPct val="0"/>
              </a:spcBef>
              <a:spcAft>
                <a:spcPct val="0"/>
              </a:spcAft>
            </a:pPr>
            <a:fld id="{0E97BC00-E051-4C6D-8643-67978E3391EC}" type="datetime1">
              <a:rPr lang="en-US" sz="1200" b="1" kern="1200">
                <a:solidFill>
                  <a:prstClr val="black"/>
                </a:solidFill>
                <a:latin typeface="Times New Roman" pitchFamily="18" charset="0"/>
                <a:ea typeface="+mn-ea"/>
                <a:cs typeface="+mn-cs"/>
              </a:rPr>
              <a:pPr algn="r" rtl="0" fontAlgn="base">
                <a:spcBef>
                  <a:spcPct val="0"/>
                </a:spcBef>
                <a:spcAft>
                  <a:spcPct val="0"/>
                </a:spcAft>
              </a:pPr>
              <a:t>7/17/2008</a:t>
            </a:fld>
            <a:endParaRPr lang="en-US" sz="1200" b="1" kern="1200">
              <a:solidFill>
                <a:prstClr val="black"/>
              </a:solidFill>
              <a:latin typeface="Times New Roman" pitchFamily="18" charset="0"/>
              <a:ea typeface="+mn-ea"/>
              <a:cs typeface="+mn-cs"/>
            </a:endParaRPr>
          </a:p>
        </p:txBody>
      </p:sp>
      <p:sp>
        <p:nvSpPr>
          <p:cNvPr id="1485827" name="Rectangle 7"/>
          <p:cNvSpPr>
            <a:spLocks noGrp="1" noChangeArrowheads="1"/>
          </p:cNvSpPr>
          <p:nvPr>
            <p:ph type="sldNum" sz="quarter" idx="5"/>
          </p:nvPr>
        </p:nvSpPr>
        <p:spPr>
          <a:noFill/>
        </p:spPr>
        <p:txBody>
          <a:bodyPr/>
          <a:lstStyle/>
          <a:p>
            <a:pPr algn="r" rtl="0" fontAlgn="base">
              <a:spcBef>
                <a:spcPct val="0"/>
              </a:spcBef>
              <a:spcAft>
                <a:spcPct val="0"/>
              </a:spcAft>
            </a:pPr>
            <a:fld id="{CC6118CD-AA55-46FE-A06F-C1C9CE22519D}" type="slidenum">
              <a:rPr lang="en-US" sz="1200" b="1" kern="1200">
                <a:solidFill>
                  <a:prstClr val="black"/>
                </a:solidFill>
                <a:latin typeface="Times New Roman" pitchFamily="18" charset="0"/>
                <a:ea typeface="+mn-ea"/>
                <a:cs typeface="+mn-cs"/>
              </a:rPr>
              <a:pPr algn="r" rtl="0" fontAlgn="base">
                <a:spcBef>
                  <a:spcPct val="0"/>
                </a:spcBef>
                <a:spcAft>
                  <a:spcPct val="0"/>
                </a:spcAft>
              </a:pPr>
              <a:t>18</a:t>
            </a:fld>
            <a:endParaRPr lang="en-US" sz="1200" b="1" kern="1200">
              <a:solidFill>
                <a:prstClr val="black"/>
              </a:solidFill>
              <a:latin typeface="Times New Roman" pitchFamily="18" charset="0"/>
              <a:ea typeface="+mn-ea"/>
              <a:cs typeface="+mn-cs"/>
            </a:endParaRPr>
          </a:p>
        </p:txBody>
      </p:sp>
      <p:sp>
        <p:nvSpPr>
          <p:cNvPr id="1485828" name="Rectangle 2"/>
          <p:cNvSpPr>
            <a:spLocks noGrp="1" noRot="1" noChangeAspect="1" noChangeArrowheads="1" noTextEdit="1"/>
          </p:cNvSpPr>
          <p:nvPr>
            <p:ph type="sldImg"/>
          </p:nvPr>
        </p:nvSpPr>
        <p:spPr>
          <a:ln/>
        </p:spPr>
      </p:sp>
      <p:sp>
        <p:nvSpPr>
          <p:cNvPr id="148582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7873" name="Rectangle 2"/>
          <p:cNvSpPr>
            <a:spLocks noGrp="1" noChangeArrowheads="1"/>
          </p:cNvSpPr>
          <p:nvPr>
            <p:ph type="hdr" sz="quarter"/>
          </p:nvPr>
        </p:nvSpPr>
        <p:spPr>
          <a:noFill/>
        </p:spPr>
        <p:txBody>
          <a:bodyPr/>
          <a:lstStyle/>
          <a:p>
            <a:pPr algn="l" rtl="0" fontAlgn="base">
              <a:spcBef>
                <a:spcPct val="0"/>
              </a:spcBef>
              <a:spcAft>
                <a:spcPct val="0"/>
              </a:spcAft>
            </a:pPr>
            <a:r>
              <a:rPr lang="en-US" sz="1200" b="1" kern="1200">
                <a:solidFill>
                  <a:prstClr val="black"/>
                </a:solidFill>
                <a:latin typeface="Times New Roman" pitchFamily="18" charset="0"/>
                <a:ea typeface="+mn-ea"/>
                <a:cs typeface="+mn-cs"/>
              </a:rPr>
              <a:t>One Sky Center</a:t>
            </a:r>
          </a:p>
        </p:txBody>
      </p:sp>
      <p:sp>
        <p:nvSpPr>
          <p:cNvPr id="1487874" name="Rectangle 3"/>
          <p:cNvSpPr>
            <a:spLocks noGrp="1" noChangeArrowheads="1"/>
          </p:cNvSpPr>
          <p:nvPr>
            <p:ph type="dt" sz="quarter" idx="1"/>
          </p:nvPr>
        </p:nvSpPr>
        <p:spPr>
          <a:noFill/>
        </p:spPr>
        <p:txBody>
          <a:bodyPr/>
          <a:lstStyle/>
          <a:p>
            <a:pPr algn="r" rtl="0" fontAlgn="base">
              <a:spcBef>
                <a:spcPct val="0"/>
              </a:spcBef>
              <a:spcAft>
                <a:spcPct val="0"/>
              </a:spcAft>
            </a:pPr>
            <a:fld id="{0ADC27B6-ABDE-405B-9958-A8DC5FF5C082}" type="datetime1">
              <a:rPr lang="en-US" sz="1200" b="1" kern="1200">
                <a:solidFill>
                  <a:prstClr val="black"/>
                </a:solidFill>
                <a:latin typeface="Times New Roman" pitchFamily="18" charset="0"/>
                <a:ea typeface="+mn-ea"/>
                <a:cs typeface="+mn-cs"/>
              </a:rPr>
              <a:pPr algn="r" rtl="0" fontAlgn="base">
                <a:spcBef>
                  <a:spcPct val="0"/>
                </a:spcBef>
                <a:spcAft>
                  <a:spcPct val="0"/>
                </a:spcAft>
              </a:pPr>
              <a:t>7/17/2008</a:t>
            </a:fld>
            <a:endParaRPr lang="en-US" sz="1200" b="1" kern="1200">
              <a:solidFill>
                <a:prstClr val="black"/>
              </a:solidFill>
              <a:latin typeface="Times New Roman" pitchFamily="18" charset="0"/>
              <a:ea typeface="+mn-ea"/>
              <a:cs typeface="+mn-cs"/>
            </a:endParaRPr>
          </a:p>
        </p:txBody>
      </p:sp>
      <p:sp>
        <p:nvSpPr>
          <p:cNvPr id="1487875" name="Rectangle 7"/>
          <p:cNvSpPr>
            <a:spLocks noGrp="1" noChangeArrowheads="1"/>
          </p:cNvSpPr>
          <p:nvPr>
            <p:ph type="sldNum" sz="quarter" idx="5"/>
          </p:nvPr>
        </p:nvSpPr>
        <p:spPr>
          <a:noFill/>
        </p:spPr>
        <p:txBody>
          <a:bodyPr/>
          <a:lstStyle/>
          <a:p>
            <a:pPr algn="r" rtl="0" fontAlgn="base">
              <a:spcBef>
                <a:spcPct val="0"/>
              </a:spcBef>
              <a:spcAft>
                <a:spcPct val="0"/>
              </a:spcAft>
            </a:pPr>
            <a:fld id="{04D3F2E0-7C8F-42ED-A515-FD53447A947E}" type="slidenum">
              <a:rPr lang="en-US" sz="1200" b="1" kern="1200">
                <a:solidFill>
                  <a:prstClr val="black"/>
                </a:solidFill>
                <a:latin typeface="Times New Roman" pitchFamily="18" charset="0"/>
                <a:ea typeface="+mn-ea"/>
                <a:cs typeface="+mn-cs"/>
              </a:rPr>
              <a:pPr algn="r" rtl="0" fontAlgn="base">
                <a:spcBef>
                  <a:spcPct val="0"/>
                </a:spcBef>
                <a:spcAft>
                  <a:spcPct val="0"/>
                </a:spcAft>
              </a:pPr>
              <a:t>19</a:t>
            </a:fld>
            <a:endParaRPr lang="en-US" sz="1200" b="1" kern="1200">
              <a:solidFill>
                <a:prstClr val="black"/>
              </a:solidFill>
              <a:latin typeface="Times New Roman" pitchFamily="18" charset="0"/>
              <a:ea typeface="+mn-ea"/>
              <a:cs typeface="+mn-cs"/>
            </a:endParaRPr>
          </a:p>
        </p:txBody>
      </p:sp>
      <p:sp>
        <p:nvSpPr>
          <p:cNvPr id="1487876" name="Rectangle 2"/>
          <p:cNvSpPr>
            <a:spLocks noGrp="1" noRot="1" noChangeAspect="1" noChangeArrowheads="1" noTextEdit="1"/>
          </p:cNvSpPr>
          <p:nvPr>
            <p:ph type="sldImg"/>
          </p:nvPr>
        </p:nvSpPr>
        <p:spPr>
          <a:ln/>
        </p:spPr>
      </p:sp>
      <p:sp>
        <p:nvSpPr>
          <p:cNvPr id="148787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lgn="l" rtl="0" fontAlgn="base">
              <a:spcBef>
                <a:spcPct val="0"/>
              </a:spcBef>
              <a:spcAft>
                <a:spcPct val="0"/>
              </a:spcAft>
            </a:pPr>
            <a:r>
              <a:rPr lang="en-US" sz="1200" b="1" kern="1200">
                <a:solidFill>
                  <a:prstClr val="black"/>
                </a:solidFill>
                <a:latin typeface="Times New Roman" pitchFamily="18" charset="0"/>
                <a:ea typeface="+mn-ea"/>
                <a:cs typeface="+mn-cs"/>
              </a:rPr>
              <a:t>One Sky Center</a:t>
            </a:r>
          </a:p>
        </p:txBody>
      </p:sp>
      <p:sp>
        <p:nvSpPr>
          <p:cNvPr id="5" name="Rectangle 3"/>
          <p:cNvSpPr>
            <a:spLocks noGrp="1" noChangeArrowheads="1"/>
          </p:cNvSpPr>
          <p:nvPr>
            <p:ph type="dt" idx="1"/>
          </p:nvPr>
        </p:nvSpPr>
        <p:spPr>
          <a:ln/>
        </p:spPr>
        <p:txBody>
          <a:bodyPr/>
          <a:lstStyle/>
          <a:p>
            <a:pPr algn="r" rtl="0" fontAlgn="base">
              <a:spcBef>
                <a:spcPct val="0"/>
              </a:spcBef>
              <a:spcAft>
                <a:spcPct val="0"/>
              </a:spcAft>
            </a:pPr>
            <a:fld id="{88194335-EFD8-41F6-ADCC-C318DDB3E424}" type="datetime1">
              <a:rPr lang="en-US" sz="1200" b="1" kern="1200">
                <a:solidFill>
                  <a:prstClr val="black"/>
                </a:solidFill>
                <a:latin typeface="Times New Roman" pitchFamily="18" charset="0"/>
                <a:ea typeface="+mn-ea"/>
                <a:cs typeface="+mn-cs"/>
              </a:rPr>
              <a:pPr algn="r" rtl="0" fontAlgn="base">
                <a:spcBef>
                  <a:spcPct val="0"/>
                </a:spcBef>
                <a:spcAft>
                  <a:spcPct val="0"/>
                </a:spcAft>
              </a:pPr>
              <a:t>7/17/2008</a:t>
            </a:fld>
            <a:endParaRPr lang="en-US" sz="1200" b="1" kern="1200">
              <a:solidFill>
                <a:prstClr val="black"/>
              </a:solidFill>
              <a:latin typeface="Times New Roman" pitchFamily="18" charset="0"/>
              <a:ea typeface="+mn-ea"/>
              <a:cs typeface="+mn-cs"/>
            </a:endParaRPr>
          </a:p>
        </p:txBody>
      </p:sp>
      <p:sp>
        <p:nvSpPr>
          <p:cNvPr id="6" name="Rectangle 7"/>
          <p:cNvSpPr>
            <a:spLocks noGrp="1" noChangeArrowheads="1"/>
          </p:cNvSpPr>
          <p:nvPr>
            <p:ph type="sldNum" sz="quarter" idx="5"/>
          </p:nvPr>
        </p:nvSpPr>
        <p:spPr>
          <a:ln/>
        </p:spPr>
        <p:txBody>
          <a:bodyPr/>
          <a:lstStyle/>
          <a:p>
            <a:pPr algn="r" rtl="0" fontAlgn="base">
              <a:spcBef>
                <a:spcPct val="0"/>
              </a:spcBef>
              <a:spcAft>
                <a:spcPct val="0"/>
              </a:spcAft>
            </a:pPr>
            <a:fld id="{EF3157EF-759F-4130-8805-7BE43BD208DF}" type="slidenum">
              <a:rPr lang="en-US" sz="1200" b="1" kern="1200">
                <a:solidFill>
                  <a:prstClr val="black"/>
                </a:solidFill>
                <a:latin typeface="Times New Roman" pitchFamily="18" charset="0"/>
                <a:ea typeface="+mn-ea"/>
                <a:cs typeface="+mn-cs"/>
              </a:rPr>
              <a:pPr algn="r" rtl="0" fontAlgn="base">
                <a:spcBef>
                  <a:spcPct val="0"/>
                </a:spcBef>
                <a:spcAft>
                  <a:spcPct val="0"/>
                </a:spcAft>
              </a:pPr>
              <a:t>2</a:t>
            </a:fld>
            <a:endParaRPr lang="en-US" sz="1200" b="1" kern="1200">
              <a:solidFill>
                <a:prstClr val="black"/>
              </a:solidFill>
              <a:latin typeface="Times New Roman" pitchFamily="18" charset="0"/>
              <a:ea typeface="+mn-ea"/>
              <a:cs typeface="+mn-cs"/>
            </a:endParaRPr>
          </a:p>
        </p:txBody>
      </p:sp>
      <p:sp>
        <p:nvSpPr>
          <p:cNvPr id="1153026" name="Rectangle 2"/>
          <p:cNvSpPr>
            <a:spLocks noGrp="1" noRot="1" noChangeAspect="1" noChangeArrowheads="1" noTextEdit="1"/>
          </p:cNvSpPr>
          <p:nvPr>
            <p:ph type="sldImg"/>
          </p:nvPr>
        </p:nvSpPr>
        <p:spPr>
          <a:ln/>
        </p:spPr>
      </p:sp>
      <p:sp>
        <p:nvSpPr>
          <p:cNvPr id="1153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5570" name="Rectangle 2"/>
          <p:cNvSpPr txBox="1">
            <a:spLocks noGrp="1" noChangeArrowheads="1"/>
          </p:cNvSpPr>
          <p:nvPr/>
        </p:nvSpPr>
        <p:spPr bwMode="auto">
          <a:xfrm>
            <a:off x="1" y="1"/>
            <a:ext cx="3038475" cy="465138"/>
          </a:xfrm>
          <a:prstGeom prst="rect">
            <a:avLst/>
          </a:prstGeom>
          <a:noFill/>
          <a:ln w="9525">
            <a:noFill/>
            <a:miter lim="800000"/>
            <a:headEnd/>
            <a:tailEnd/>
          </a:ln>
        </p:spPr>
        <p:txBody>
          <a:bodyPr lIns="93328" tIns="46663" rIns="93328" bIns="46663"/>
          <a:lstStyle/>
          <a:p>
            <a:pPr defTabSz="933398"/>
            <a:r>
              <a:rPr lang="en-US" sz="1200" dirty="0"/>
              <a:t>One Sky Center</a:t>
            </a:r>
          </a:p>
        </p:txBody>
      </p:sp>
      <p:sp>
        <p:nvSpPr>
          <p:cNvPr id="1645571" name="Rectangle 3"/>
          <p:cNvSpPr txBox="1">
            <a:spLocks noGrp="1" noChangeArrowheads="1"/>
          </p:cNvSpPr>
          <p:nvPr/>
        </p:nvSpPr>
        <p:spPr bwMode="auto">
          <a:xfrm>
            <a:off x="3971926" y="1"/>
            <a:ext cx="3038475" cy="465138"/>
          </a:xfrm>
          <a:prstGeom prst="rect">
            <a:avLst/>
          </a:prstGeom>
          <a:noFill/>
          <a:ln w="9525">
            <a:noFill/>
            <a:miter lim="800000"/>
            <a:headEnd/>
            <a:tailEnd/>
          </a:ln>
        </p:spPr>
        <p:txBody>
          <a:bodyPr lIns="93328" tIns="46663" rIns="93328" bIns="46663"/>
          <a:lstStyle/>
          <a:p>
            <a:pPr algn="r" defTabSz="933398"/>
            <a:fld id="{7DBA3A92-2BFD-43F6-94A2-0BB2D8CECA2C}" type="datetime1">
              <a:rPr lang="en-US" sz="1200"/>
              <a:pPr algn="r" defTabSz="933398"/>
              <a:t>7/17/2008</a:t>
            </a:fld>
            <a:endParaRPr lang="en-US" sz="1200" dirty="0"/>
          </a:p>
        </p:txBody>
      </p:sp>
      <p:sp>
        <p:nvSpPr>
          <p:cNvPr id="1645572" name="Rectangle 7"/>
          <p:cNvSpPr txBox="1">
            <a:spLocks noGrp="1" noChangeArrowheads="1"/>
          </p:cNvSpPr>
          <p:nvPr/>
        </p:nvSpPr>
        <p:spPr bwMode="auto">
          <a:xfrm>
            <a:off x="3971926" y="8831264"/>
            <a:ext cx="3038475" cy="465137"/>
          </a:xfrm>
          <a:prstGeom prst="rect">
            <a:avLst/>
          </a:prstGeom>
          <a:noFill/>
          <a:ln w="9525">
            <a:noFill/>
            <a:miter lim="800000"/>
            <a:headEnd/>
            <a:tailEnd/>
          </a:ln>
        </p:spPr>
        <p:txBody>
          <a:bodyPr lIns="93328" tIns="46663" rIns="93328" bIns="46663" anchor="b"/>
          <a:lstStyle/>
          <a:p>
            <a:pPr algn="r" defTabSz="933398"/>
            <a:fld id="{7775D733-B81E-4698-AB31-5188E72D6D79}" type="slidenum">
              <a:rPr lang="en-US" sz="1200"/>
              <a:pPr algn="r" defTabSz="933398"/>
              <a:t>20</a:t>
            </a:fld>
            <a:endParaRPr lang="en-US" sz="1200" dirty="0"/>
          </a:p>
        </p:txBody>
      </p:sp>
      <p:sp>
        <p:nvSpPr>
          <p:cNvPr id="1645573" name="Rectangle 2"/>
          <p:cNvSpPr>
            <a:spLocks noGrp="1" noRot="1" noChangeAspect="1" noChangeArrowheads="1" noTextEdit="1"/>
          </p:cNvSpPr>
          <p:nvPr>
            <p:ph type="sldImg"/>
          </p:nvPr>
        </p:nvSpPr>
        <p:spPr>
          <a:xfrm>
            <a:off x="1181100" y="696913"/>
            <a:ext cx="4648200" cy="3486150"/>
          </a:xfrm>
          <a:ln/>
        </p:spPr>
      </p:sp>
      <p:sp>
        <p:nvSpPr>
          <p:cNvPr id="1645574"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One Sky Center</a:t>
            </a:r>
          </a:p>
        </p:txBody>
      </p:sp>
      <p:sp>
        <p:nvSpPr>
          <p:cNvPr id="5" name="Rectangle 3"/>
          <p:cNvSpPr>
            <a:spLocks noGrp="1" noChangeArrowheads="1"/>
          </p:cNvSpPr>
          <p:nvPr>
            <p:ph type="dt" idx="1"/>
          </p:nvPr>
        </p:nvSpPr>
        <p:spPr>
          <a:ln/>
        </p:spPr>
        <p:txBody>
          <a:bodyPr/>
          <a:lstStyle/>
          <a:p>
            <a:fld id="{D70B435C-18EB-4CBA-BE45-70FE117B0C93}" type="datetime1">
              <a:rPr lang="en-US"/>
              <a:pPr/>
              <a:t>7/17/2008</a:t>
            </a:fld>
            <a:endParaRPr lang="en-US"/>
          </a:p>
        </p:txBody>
      </p:sp>
      <p:sp>
        <p:nvSpPr>
          <p:cNvPr id="6" name="Rectangle 7"/>
          <p:cNvSpPr>
            <a:spLocks noGrp="1" noChangeArrowheads="1"/>
          </p:cNvSpPr>
          <p:nvPr>
            <p:ph type="sldNum" sz="quarter" idx="5"/>
          </p:nvPr>
        </p:nvSpPr>
        <p:spPr>
          <a:ln/>
        </p:spPr>
        <p:txBody>
          <a:bodyPr/>
          <a:lstStyle/>
          <a:p>
            <a:fld id="{16E277B5-41B7-458E-BE3E-77E6F93BC9FE}" type="slidenum">
              <a:rPr lang="en-US"/>
              <a:pPr/>
              <a:t>21</a:t>
            </a:fld>
            <a:endParaRPr lang="en-US"/>
          </a:p>
        </p:txBody>
      </p:sp>
      <p:sp>
        <p:nvSpPr>
          <p:cNvPr id="792578" name="Rectangle 2"/>
          <p:cNvSpPr>
            <a:spLocks noGrp="1" noRot="1" noChangeAspect="1" noChangeArrowheads="1" noTextEdit="1"/>
          </p:cNvSpPr>
          <p:nvPr>
            <p:ph type="sldImg"/>
          </p:nvPr>
        </p:nvSpPr>
        <p:spPr>
          <a:ln/>
        </p:spPr>
      </p:sp>
      <p:sp>
        <p:nvSpPr>
          <p:cNvPr id="79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0161" name="Rectangle 2"/>
          <p:cNvSpPr>
            <a:spLocks noGrp="1" noChangeArrowheads="1"/>
          </p:cNvSpPr>
          <p:nvPr>
            <p:ph type="hdr" sz="quarter"/>
          </p:nvPr>
        </p:nvSpPr>
        <p:spPr>
          <a:noFill/>
        </p:spPr>
        <p:txBody>
          <a:bodyPr/>
          <a:lstStyle/>
          <a:p>
            <a:pPr algn="l" rtl="0" fontAlgn="base">
              <a:spcBef>
                <a:spcPct val="0"/>
              </a:spcBef>
              <a:spcAft>
                <a:spcPct val="0"/>
              </a:spcAft>
            </a:pPr>
            <a:r>
              <a:rPr lang="en-US" sz="1200" b="1" kern="1200">
                <a:solidFill>
                  <a:prstClr val="black"/>
                </a:solidFill>
                <a:latin typeface="Times New Roman" pitchFamily="18" charset="0"/>
                <a:ea typeface="+mn-ea"/>
                <a:cs typeface="+mn-cs"/>
              </a:rPr>
              <a:t>One Sky Center</a:t>
            </a:r>
          </a:p>
        </p:txBody>
      </p:sp>
      <p:sp>
        <p:nvSpPr>
          <p:cNvPr id="1500162" name="Rectangle 3"/>
          <p:cNvSpPr>
            <a:spLocks noGrp="1" noChangeArrowheads="1"/>
          </p:cNvSpPr>
          <p:nvPr>
            <p:ph type="dt" sz="quarter" idx="1"/>
          </p:nvPr>
        </p:nvSpPr>
        <p:spPr>
          <a:noFill/>
        </p:spPr>
        <p:txBody>
          <a:bodyPr/>
          <a:lstStyle/>
          <a:p>
            <a:pPr algn="r" rtl="0" fontAlgn="base">
              <a:spcBef>
                <a:spcPct val="0"/>
              </a:spcBef>
              <a:spcAft>
                <a:spcPct val="0"/>
              </a:spcAft>
            </a:pPr>
            <a:fld id="{7B65BC1A-561A-4B09-A659-0B87D30D5089}" type="datetime1">
              <a:rPr lang="en-US" sz="1200" b="1" kern="1200">
                <a:solidFill>
                  <a:prstClr val="black"/>
                </a:solidFill>
                <a:latin typeface="Times New Roman" pitchFamily="18" charset="0"/>
                <a:ea typeface="+mn-ea"/>
                <a:cs typeface="+mn-cs"/>
              </a:rPr>
              <a:pPr algn="r" rtl="0" fontAlgn="base">
                <a:spcBef>
                  <a:spcPct val="0"/>
                </a:spcBef>
                <a:spcAft>
                  <a:spcPct val="0"/>
                </a:spcAft>
              </a:pPr>
              <a:t>7/17/2008</a:t>
            </a:fld>
            <a:endParaRPr lang="en-US" sz="1200" b="1" kern="1200">
              <a:solidFill>
                <a:prstClr val="black"/>
              </a:solidFill>
              <a:latin typeface="Times New Roman" pitchFamily="18" charset="0"/>
              <a:ea typeface="+mn-ea"/>
              <a:cs typeface="+mn-cs"/>
            </a:endParaRPr>
          </a:p>
        </p:txBody>
      </p:sp>
      <p:sp>
        <p:nvSpPr>
          <p:cNvPr id="1500163" name="Rectangle 7"/>
          <p:cNvSpPr>
            <a:spLocks noGrp="1" noChangeArrowheads="1"/>
          </p:cNvSpPr>
          <p:nvPr>
            <p:ph type="sldNum" sz="quarter" idx="5"/>
          </p:nvPr>
        </p:nvSpPr>
        <p:spPr>
          <a:noFill/>
        </p:spPr>
        <p:txBody>
          <a:bodyPr/>
          <a:lstStyle/>
          <a:p>
            <a:pPr algn="r" rtl="0" fontAlgn="base">
              <a:spcBef>
                <a:spcPct val="0"/>
              </a:spcBef>
              <a:spcAft>
                <a:spcPct val="0"/>
              </a:spcAft>
            </a:pPr>
            <a:fld id="{AC98B1DB-E1BB-4982-8DB5-BAF35308983C}" type="slidenum">
              <a:rPr lang="en-US" sz="1200" b="1" kern="1200">
                <a:solidFill>
                  <a:prstClr val="black"/>
                </a:solidFill>
                <a:latin typeface="Times New Roman" pitchFamily="18" charset="0"/>
                <a:ea typeface="+mn-ea"/>
                <a:cs typeface="+mn-cs"/>
              </a:rPr>
              <a:pPr algn="r" rtl="0" fontAlgn="base">
                <a:spcBef>
                  <a:spcPct val="0"/>
                </a:spcBef>
                <a:spcAft>
                  <a:spcPct val="0"/>
                </a:spcAft>
              </a:pPr>
              <a:t>22</a:t>
            </a:fld>
            <a:endParaRPr lang="en-US" sz="1200" b="1" kern="1200">
              <a:solidFill>
                <a:prstClr val="black"/>
              </a:solidFill>
              <a:latin typeface="Times New Roman" pitchFamily="18" charset="0"/>
              <a:ea typeface="+mn-ea"/>
              <a:cs typeface="+mn-cs"/>
            </a:endParaRPr>
          </a:p>
        </p:txBody>
      </p:sp>
      <p:sp>
        <p:nvSpPr>
          <p:cNvPr id="1500164" name="Rectangle 2"/>
          <p:cNvSpPr>
            <a:spLocks noGrp="1" noRot="1" noChangeAspect="1" noChangeArrowheads="1" noTextEdit="1"/>
          </p:cNvSpPr>
          <p:nvPr>
            <p:ph type="sldImg"/>
          </p:nvPr>
        </p:nvSpPr>
        <p:spPr>
          <a:xfrm>
            <a:off x="1181100" y="696913"/>
            <a:ext cx="4648200" cy="3486150"/>
          </a:xfrm>
          <a:ln/>
        </p:spPr>
      </p:sp>
      <p:sp>
        <p:nvSpPr>
          <p:cNvPr id="1500165"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kern="1200" dirty="0" smtClean="0">
                <a:solidFill>
                  <a:schemeClr val="tx1"/>
                </a:solidFill>
                <a:latin typeface="Arial" charset="0"/>
                <a:ea typeface="+mn-ea"/>
                <a:cs typeface="+mn-cs"/>
              </a:rPr>
              <a:t>In 2005, the Montana Meth Project began targeting 12- to 17-year-olds, with graphic, disturbing TV commercials, radio ads, billboards, and posters to warn against meth use. </a:t>
            </a:r>
            <a:r>
              <a:rPr lang="en-US" sz="1200" b="1" kern="1200" dirty="0" smtClean="0">
                <a:solidFill>
                  <a:schemeClr val="tx1"/>
                </a:solidFill>
                <a:latin typeface="Arial" charset="0"/>
                <a:ea typeface="+mn-ea"/>
                <a:cs typeface="+mn-cs"/>
              </a:rPr>
              <a:t>Recovery Coaches </a:t>
            </a:r>
            <a:r>
              <a:rPr lang="en-US" sz="1200" kern="1200" dirty="0" smtClean="0">
                <a:solidFill>
                  <a:schemeClr val="tx1"/>
                </a:solidFill>
                <a:latin typeface="Arial" charset="0"/>
                <a:ea typeface="+mn-ea"/>
                <a:cs typeface="+mn-cs"/>
              </a:rPr>
              <a:t>help parents obtain treatment services and negotiate departmental and judicial requirements associated with recovery and permanency planning.</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kern="1200" dirty="0" smtClean="0">
                <a:solidFill>
                  <a:schemeClr val="tx1"/>
                </a:solidFill>
                <a:latin typeface="Arial" charset="0"/>
                <a:ea typeface="+mn-ea"/>
                <a:cs typeface="+mn-cs"/>
              </a:rPr>
              <a:t>Subsidized guardianship is an increasingly valuable permanency tool when adoption or reunification with parents is not viable. </a:t>
            </a:r>
            <a:r>
              <a:rPr lang="en-US" sz="1200" b="1" kern="1200" dirty="0" err="1" smtClean="0">
                <a:solidFill>
                  <a:schemeClr val="tx1"/>
                </a:solidFill>
                <a:latin typeface="Arial" charset="0"/>
                <a:ea typeface="+mn-ea"/>
                <a:cs typeface="+mn-cs"/>
              </a:rPr>
              <a:t>grandfamilies</a:t>
            </a:r>
            <a:r>
              <a:rPr lang="en-US" sz="1200" kern="1200" dirty="0" smtClean="0">
                <a:solidFill>
                  <a:schemeClr val="tx1"/>
                </a:solidFill>
                <a:latin typeface="Arial" charset="0"/>
                <a:ea typeface="+mn-ea"/>
                <a:cs typeface="+mn-cs"/>
              </a:rPr>
              <a:t> -- grandparents and other relative caregivers –</a:t>
            </a:r>
          </a:p>
          <a:p>
            <a:pPr marL="228600" indent="-228600">
              <a:buFont typeface="+mj-lt"/>
              <a:buAutoNum type="arabicPeriod"/>
            </a:pPr>
            <a:r>
              <a:rPr lang="en-US" sz="1200" kern="1200" dirty="0" smtClean="0">
                <a:solidFill>
                  <a:schemeClr val="tx1"/>
                </a:solidFill>
                <a:latin typeface="Arial" charset="0"/>
                <a:ea typeface="+mn-ea"/>
                <a:cs typeface="+mn-cs"/>
              </a:rPr>
              <a:t>Partnerships are critical to ensure that all involved agencies -- from child welfare to law enforcement – are</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addressing individual needs effectively.</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One particularly effective model gaining influence nationwide is Drug Endangered Children (DEC) partnerships. </a:t>
            </a:r>
          </a:p>
          <a:p>
            <a:pPr marL="228600" indent="-228600">
              <a:buFont typeface="+mj-lt"/>
              <a:buAutoNum type="arabicPeriod"/>
            </a:pPr>
            <a:r>
              <a:rPr lang="en-US" sz="1200" kern="1200" dirty="0" err="1" smtClean="0">
                <a:solidFill>
                  <a:schemeClr val="tx1"/>
                </a:solidFill>
                <a:latin typeface="Arial" charset="0"/>
                <a:ea typeface="+mn-ea"/>
                <a:cs typeface="+mn-cs"/>
              </a:rPr>
              <a:t>Grandfamilies</a:t>
            </a:r>
            <a:r>
              <a:rPr lang="en-US" sz="1200" kern="1200" dirty="0" smtClean="0">
                <a:solidFill>
                  <a:schemeClr val="tx1"/>
                </a:solidFill>
                <a:latin typeface="Arial" charset="0"/>
                <a:ea typeface="+mn-ea"/>
                <a:cs typeface="+mn-cs"/>
              </a:rPr>
              <a:t> have become lifelines for millions of children who cannot live with their parents due to meth and other substance abuse.</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kern="1200" dirty="0" smtClean="0">
                <a:solidFill>
                  <a:schemeClr val="tx1"/>
                </a:solidFill>
                <a:latin typeface="Arial" charset="0"/>
                <a:ea typeface="+mn-ea"/>
                <a:cs typeface="+mn-cs"/>
              </a:rPr>
              <a:t>Comprehensive, readily accessible treatment programs are communities’ best hope have for breaking the cycle of alcohol and drug dependence and helping families stay together. One of the most promising treatment models is comprehensive family treatment, which provides services for both parents and their children.</a:t>
            </a:r>
          </a:p>
          <a:p>
            <a:pPr marL="228600" indent="-228600">
              <a:buFont typeface="+mj-lt"/>
              <a:buAutoNum type="arabicPeriod"/>
            </a:pPr>
            <a:r>
              <a:rPr lang="en-US" sz="1200" kern="1200" dirty="0" smtClean="0">
                <a:solidFill>
                  <a:schemeClr val="tx1"/>
                </a:solidFill>
                <a:latin typeface="Arial" charset="0"/>
                <a:ea typeface="+mn-ea"/>
                <a:cs typeface="+mn-cs"/>
              </a:rPr>
              <a:t>Family drug courts have been widely lauded as a key ingredient to motivating families to enter and stay in treatment. These special courts handle substance-abusing offenders through comprehensive supervision, frequent drug testing, and immediate sanction and incentives to participate in substance abuse treatment. Drug courts bring all the players -- judges, lawyers, substance abuse treatment professionals, and child protection agencies -- into the process, forcing parents to confront meth use and other substance abuse-related issues.</a:t>
            </a:r>
          </a:p>
          <a:p>
            <a:pPr marL="228600" indent="-228600">
              <a:buFont typeface="+mj-lt"/>
              <a:buAutoNum type="arabicPeriod"/>
            </a:pPr>
            <a:r>
              <a:rPr lang="en-US" sz="1200" kern="1200" dirty="0" smtClean="0">
                <a:solidFill>
                  <a:schemeClr val="tx1"/>
                </a:solidFill>
                <a:latin typeface="Arial" charset="0"/>
                <a:ea typeface="+mn-ea"/>
                <a:cs typeface="+mn-cs"/>
              </a:rPr>
              <a:t>Children, families, and tribes in the Native American community have been hit particularly hard by the meth crisis. To ensure infants and young children and their relative caregivers receive the full range of early intervention services, developed a comprehensive Developmental Assessment Clinic for children who have tested positive for meth and other drugs at birth. </a:t>
            </a:r>
          </a:p>
          <a:p>
            <a:pPr marL="228600" indent="-228600">
              <a:buFont typeface="+mj-lt"/>
              <a:buAutoNum type="arabicPeriod"/>
            </a:pPr>
            <a:r>
              <a:rPr lang="en-US" sz="1200" kern="1200" dirty="0" smtClean="0">
                <a:solidFill>
                  <a:schemeClr val="tx1"/>
                </a:solidFill>
                <a:latin typeface="Arial" charset="0"/>
                <a:ea typeface="+mn-ea"/>
                <a:cs typeface="+mn-cs"/>
              </a:rPr>
              <a:t>Policy changes at the federal, state, and local levels must be flexible and broad enough to address a range of current and unforeseen issues.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043F2CE5-36A5-46F8-912F-CC3BF27DC5AC}"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One Sky Center</a:t>
            </a:r>
            <a:endParaRPr lang="en-US"/>
          </a:p>
        </p:txBody>
      </p:sp>
      <p:sp>
        <p:nvSpPr>
          <p:cNvPr id="5" name="Date Placeholder 4"/>
          <p:cNvSpPr>
            <a:spLocks noGrp="1"/>
          </p:cNvSpPr>
          <p:nvPr>
            <p:ph type="dt" idx="11"/>
          </p:nvPr>
        </p:nvSpPr>
        <p:spPr/>
        <p:txBody>
          <a:bodyPr/>
          <a:lstStyle/>
          <a:p>
            <a:pPr>
              <a:defRPr/>
            </a:pPr>
            <a:fld id="{7FBF92C8-9E6A-4036-8328-EFBC292B858C}" type="datetime1">
              <a:rPr lang="en-US" smtClean="0"/>
              <a:pPr>
                <a:defRPr/>
              </a:pPr>
              <a:t>7/17/2008</a:t>
            </a:fld>
            <a:endParaRPr lang="en-US"/>
          </a:p>
        </p:txBody>
      </p:sp>
      <p:sp>
        <p:nvSpPr>
          <p:cNvPr id="6" name="Footer Placeholder 5"/>
          <p:cNvSpPr>
            <a:spLocks noGrp="1"/>
          </p:cNvSpPr>
          <p:nvPr>
            <p:ph type="ftr" sz="quarter" idx="12"/>
          </p:nvPr>
        </p:nvSpPr>
        <p:spPr/>
        <p:txBody>
          <a:bodyPr/>
          <a:lstStyle/>
          <a:p>
            <a:pPr>
              <a:defRPr/>
            </a:pPr>
            <a:r>
              <a:rPr lang="en-US" smtClean="0"/>
              <a:t>R. Dale Walker, MD</a:t>
            </a:r>
            <a:endParaRPr lang="en-US"/>
          </a:p>
        </p:txBody>
      </p:sp>
      <p:sp>
        <p:nvSpPr>
          <p:cNvPr id="7" name="Slide Number Placeholder 6"/>
          <p:cNvSpPr>
            <a:spLocks noGrp="1"/>
          </p:cNvSpPr>
          <p:nvPr>
            <p:ph type="sldNum" sz="quarter" idx="13"/>
          </p:nvPr>
        </p:nvSpPr>
        <p:spPr/>
        <p:txBody>
          <a:bodyPr/>
          <a:lstStyle/>
          <a:p>
            <a:pPr>
              <a:defRPr/>
            </a:pPr>
            <a:fld id="{CFB6BE56-0AD1-4A96-8332-6B38D2908E44}"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7618" name="Rectangle 2"/>
          <p:cNvSpPr>
            <a:spLocks noGrp="1" noRot="1" noChangeAspect="1" noChangeArrowheads="1" noTextEdit="1"/>
          </p:cNvSpPr>
          <p:nvPr>
            <p:ph type="sldImg"/>
          </p:nvPr>
        </p:nvSpPr>
        <p:spPr>
          <a:xfrm>
            <a:off x="1181100" y="696913"/>
            <a:ext cx="4648200" cy="3486150"/>
          </a:xfrm>
          <a:ln/>
        </p:spPr>
      </p:sp>
      <p:sp>
        <p:nvSpPr>
          <p:cNvPr id="1647619" name="Rectangle 3"/>
          <p:cNvSpPr>
            <a:spLocks noGrp="1" noChangeArrowheads="1"/>
          </p:cNvSpPr>
          <p:nvPr>
            <p:ph type="body" idx="1"/>
          </p:nvPr>
        </p:nvSpPr>
        <p:spPr>
          <a:xfrm>
            <a:off x="701675" y="4416425"/>
            <a:ext cx="5607050" cy="4183063"/>
          </a:xfrm>
          <a:noFill/>
          <a:ln/>
        </p:spPr>
        <p:txBody>
          <a:bodyPr/>
          <a:lstStyle/>
          <a:p>
            <a:pPr eaLnBrk="1" hangingPunct="1"/>
            <a:r>
              <a:rPr lang="en-US" dirty="0" smtClean="0"/>
              <a:t>Is this the next area for EBP? Feedback to date; Find pleasure, Trust in others, Sharing ideas, Leadership potential, Part of a team.</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Does</a:t>
            </a:r>
            <a:r>
              <a:rPr lang="en-US" baseline="0" dirty="0" smtClean="0"/>
              <a:t> community mobilization impact prevalence and reduce use?</a:t>
            </a:r>
            <a:endParaRPr lang="en-US" dirty="0"/>
          </a:p>
        </p:txBody>
      </p:sp>
      <p:sp>
        <p:nvSpPr>
          <p:cNvPr id="4" name="Slide Number Placeholder 3"/>
          <p:cNvSpPr>
            <a:spLocks noGrp="1"/>
          </p:cNvSpPr>
          <p:nvPr>
            <p:ph type="sldNum" sz="quarter" idx="10"/>
          </p:nvPr>
        </p:nvSpPr>
        <p:spPr/>
        <p:txBody>
          <a:bodyPr/>
          <a:lstStyle/>
          <a:p>
            <a:pPr>
              <a:defRPr/>
            </a:pPr>
            <a:fld id="{043F2CE5-36A5-46F8-912F-CC3BF27DC5AC}"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1714" name="Rectangle 2"/>
          <p:cNvSpPr>
            <a:spLocks noGrp="1" noRot="1" noChangeAspect="1" noChangeArrowheads="1" noTextEdit="1"/>
          </p:cNvSpPr>
          <p:nvPr>
            <p:ph type="sldImg"/>
          </p:nvPr>
        </p:nvSpPr>
        <p:spPr>
          <a:xfrm>
            <a:off x="1181100" y="696913"/>
            <a:ext cx="4648200" cy="3486150"/>
          </a:xfrm>
          <a:ln/>
        </p:spPr>
      </p:sp>
      <p:sp>
        <p:nvSpPr>
          <p:cNvPr id="1651715" name="Rectangle 3"/>
          <p:cNvSpPr>
            <a:spLocks noGrp="1" noChangeArrowheads="1"/>
          </p:cNvSpPr>
          <p:nvPr>
            <p:ph type="body" idx="1"/>
          </p:nvPr>
        </p:nvSpPr>
        <p:spPr>
          <a:xfrm>
            <a:off x="701675" y="4416425"/>
            <a:ext cx="5607050" cy="4183063"/>
          </a:xfrm>
          <a:noFill/>
          <a:ln/>
        </p:spPr>
        <p:txBody>
          <a:bodyPr/>
          <a:lstStyle/>
          <a:p>
            <a:r>
              <a:rPr lang="en-US" u="sng" smtClean="0"/>
              <a:t>Community Education</a:t>
            </a:r>
            <a:r>
              <a:rPr lang="en-US" smtClean="0"/>
              <a:t> through presentations, brochures, advertisements, etc.  Age appropriate information shared with youth and adults. </a:t>
            </a:r>
          </a:p>
          <a:p>
            <a:r>
              <a:rPr lang="en-US" u="sng" smtClean="0"/>
              <a:t>Enforcement:</a:t>
            </a:r>
            <a:r>
              <a:rPr lang="en-US" smtClean="0"/>
              <a:t>  The Navajo Law Enforcement Drug Unit Arrest and detainment of individuals trafficking methamphetamine.</a:t>
            </a:r>
          </a:p>
          <a:p>
            <a:r>
              <a:rPr lang="en-US" u="sng" smtClean="0"/>
              <a:t>Caring members</a:t>
            </a:r>
            <a:r>
              <a:rPr lang="en-US" smtClean="0"/>
              <a:t> of the community.</a:t>
            </a:r>
          </a:p>
          <a:p>
            <a:r>
              <a:rPr lang="en-US" u="sng" smtClean="0"/>
              <a:t>Partnerships</a:t>
            </a:r>
            <a:r>
              <a:rPr lang="en-US" smtClean="0"/>
              <a:t> with various entities, communities, chapters, private businesses and tribal divisions and programs.</a:t>
            </a:r>
          </a:p>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3762" name="Rectangle 2"/>
          <p:cNvSpPr>
            <a:spLocks noGrp="1" noRot="1" noChangeAspect="1" noChangeArrowheads="1" noTextEdit="1"/>
          </p:cNvSpPr>
          <p:nvPr>
            <p:ph type="sldImg"/>
          </p:nvPr>
        </p:nvSpPr>
        <p:spPr>
          <a:ln/>
        </p:spPr>
      </p:sp>
      <p:sp>
        <p:nvSpPr>
          <p:cNvPr id="1653763" name="Rectangle 3"/>
          <p:cNvSpPr>
            <a:spLocks noGrp="1" noChangeArrowheads="1"/>
          </p:cNvSpPr>
          <p:nvPr>
            <p:ph type="body" idx="1"/>
          </p:nvPr>
        </p:nvSpPr>
        <p:spPr>
          <a:noFill/>
          <a:ln/>
        </p:spPr>
        <p:txBody>
          <a:bodyPr/>
          <a:lstStyle/>
          <a:p>
            <a:r>
              <a:rPr lang="en-US" dirty="0" smtClean="0"/>
              <a:t>A place to study Evidence based treatment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5810" name="Rectangle 2"/>
          <p:cNvSpPr>
            <a:spLocks noGrp="1" noRot="1" noChangeAspect="1" noChangeArrowheads="1" noTextEdit="1"/>
          </p:cNvSpPr>
          <p:nvPr>
            <p:ph type="sldImg"/>
          </p:nvPr>
        </p:nvSpPr>
        <p:spPr>
          <a:xfrm>
            <a:off x="1181100" y="696913"/>
            <a:ext cx="4648200" cy="3486150"/>
          </a:xfrm>
          <a:ln/>
        </p:spPr>
      </p:sp>
      <p:sp>
        <p:nvSpPr>
          <p:cNvPr id="1655811" name="Rectangle 3"/>
          <p:cNvSpPr>
            <a:spLocks noGrp="1" noChangeArrowheads="1"/>
          </p:cNvSpPr>
          <p:nvPr>
            <p:ph type="body" idx="1"/>
          </p:nvPr>
        </p:nvSpPr>
        <p:spPr>
          <a:xfrm>
            <a:off x="935039" y="4416425"/>
            <a:ext cx="5140325" cy="4183063"/>
          </a:xfrm>
          <a:noFill/>
          <a:ln/>
        </p:spPr>
        <p:txBody>
          <a:bodyPr/>
          <a:lstStyle/>
          <a:p>
            <a:r>
              <a:rPr lang="en-US" smtClean="0"/>
              <a:t>Starting at the center of the diagram tribal leadership initiated and continues to play an important role through participation.  The Council is key to ensuring necessary partners continue to be engaged in carrying out the strategic plan as it is updated regularly.  The Task force includes at least 2 Tribal Council members, law enforcement, court, most if not all tribal and community agencies and federal officials including: Tribal Health Department (including; education, mental health, alcohol program), Tribal Human Services (child protective services), Tribal Environmental Offices, Tribal Housing Office, Local Housing  Authority, Weed and Seed program, Ho-Chunk Community Development Corporation, U.S. Attorney’s office representation, FBI victims advocate representative, and others. Through building and maintenance of an effective strategy the strategy has included Tribal codes, policies and procedures, enforcement as a priority, awareness campaigns, education, screening, and compassion as an approach to controlling methamphetamine on the Winnebago Reservation.  The result has been the use of methamphetamine has been minimized.</a:t>
            </a:r>
          </a:p>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lgn="l" rtl="0" fontAlgn="base">
              <a:spcBef>
                <a:spcPct val="0"/>
              </a:spcBef>
              <a:spcAft>
                <a:spcPct val="0"/>
              </a:spcAft>
            </a:pPr>
            <a:r>
              <a:rPr lang="en-US" sz="1200" b="1" kern="1200">
                <a:solidFill>
                  <a:prstClr val="black"/>
                </a:solidFill>
                <a:latin typeface="Times New Roman" pitchFamily="18" charset="0"/>
                <a:ea typeface="+mn-ea"/>
                <a:cs typeface="+mn-cs"/>
              </a:rPr>
              <a:t>One Sky Center</a:t>
            </a:r>
          </a:p>
        </p:txBody>
      </p:sp>
      <p:sp>
        <p:nvSpPr>
          <p:cNvPr id="5" name="Rectangle 3"/>
          <p:cNvSpPr>
            <a:spLocks noGrp="1" noChangeArrowheads="1"/>
          </p:cNvSpPr>
          <p:nvPr>
            <p:ph type="dt" idx="1"/>
          </p:nvPr>
        </p:nvSpPr>
        <p:spPr>
          <a:ln/>
        </p:spPr>
        <p:txBody>
          <a:bodyPr/>
          <a:lstStyle/>
          <a:p>
            <a:pPr algn="r" rtl="0" fontAlgn="base">
              <a:spcBef>
                <a:spcPct val="0"/>
              </a:spcBef>
              <a:spcAft>
                <a:spcPct val="0"/>
              </a:spcAft>
            </a:pPr>
            <a:fld id="{FD8CA0A1-7B92-4A18-B4C2-AA8E198B2D1E}" type="datetime1">
              <a:rPr lang="en-US" sz="1200" b="1" kern="1200">
                <a:solidFill>
                  <a:prstClr val="black"/>
                </a:solidFill>
                <a:latin typeface="Times New Roman" pitchFamily="18" charset="0"/>
                <a:ea typeface="+mn-ea"/>
                <a:cs typeface="+mn-cs"/>
              </a:rPr>
              <a:pPr algn="r" rtl="0" fontAlgn="base">
                <a:spcBef>
                  <a:spcPct val="0"/>
                </a:spcBef>
                <a:spcAft>
                  <a:spcPct val="0"/>
                </a:spcAft>
              </a:pPr>
              <a:t>7/17/2008</a:t>
            </a:fld>
            <a:endParaRPr lang="en-US" sz="1200" b="1" kern="1200">
              <a:solidFill>
                <a:prstClr val="black"/>
              </a:solidFill>
              <a:latin typeface="Times New Roman" pitchFamily="18" charset="0"/>
              <a:ea typeface="+mn-ea"/>
              <a:cs typeface="+mn-cs"/>
            </a:endParaRPr>
          </a:p>
        </p:txBody>
      </p:sp>
      <p:sp>
        <p:nvSpPr>
          <p:cNvPr id="6" name="Rectangle 7"/>
          <p:cNvSpPr>
            <a:spLocks noGrp="1" noChangeArrowheads="1"/>
          </p:cNvSpPr>
          <p:nvPr>
            <p:ph type="sldNum" sz="quarter" idx="5"/>
          </p:nvPr>
        </p:nvSpPr>
        <p:spPr>
          <a:ln/>
        </p:spPr>
        <p:txBody>
          <a:bodyPr/>
          <a:lstStyle/>
          <a:p>
            <a:pPr algn="r" rtl="0" fontAlgn="base">
              <a:spcBef>
                <a:spcPct val="0"/>
              </a:spcBef>
              <a:spcAft>
                <a:spcPct val="0"/>
              </a:spcAft>
            </a:pPr>
            <a:fld id="{CD4A893C-FB81-4A8F-B012-125C95181D0E}" type="slidenum">
              <a:rPr lang="en-US" sz="1200" b="1" kern="1200">
                <a:solidFill>
                  <a:prstClr val="black"/>
                </a:solidFill>
                <a:latin typeface="Times New Roman" pitchFamily="18" charset="0"/>
                <a:ea typeface="+mn-ea"/>
                <a:cs typeface="+mn-cs"/>
              </a:rPr>
              <a:pPr algn="r" rtl="0" fontAlgn="base">
                <a:spcBef>
                  <a:spcPct val="0"/>
                </a:spcBef>
                <a:spcAft>
                  <a:spcPct val="0"/>
                </a:spcAft>
              </a:pPr>
              <a:t>3</a:t>
            </a:fld>
            <a:endParaRPr lang="en-US" sz="1200" b="1" kern="1200">
              <a:solidFill>
                <a:prstClr val="black"/>
              </a:solidFill>
              <a:latin typeface="Times New Roman" pitchFamily="18" charset="0"/>
              <a:ea typeface="+mn-ea"/>
              <a:cs typeface="+mn-cs"/>
            </a:endParaRPr>
          </a:p>
        </p:txBody>
      </p:sp>
      <p:sp>
        <p:nvSpPr>
          <p:cNvPr id="1155074" name="Rectangle 2"/>
          <p:cNvSpPr>
            <a:spLocks noGrp="1" noRot="1" noChangeAspect="1" noChangeArrowheads="1" noTextEdit="1"/>
          </p:cNvSpPr>
          <p:nvPr>
            <p:ph type="sldImg"/>
          </p:nvPr>
        </p:nvSpPr>
        <p:spPr>
          <a:ln/>
        </p:spPr>
      </p:sp>
      <p:sp>
        <p:nvSpPr>
          <p:cNvPr id="1155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lgn="l" rtl="0" fontAlgn="base">
              <a:spcBef>
                <a:spcPct val="0"/>
              </a:spcBef>
              <a:spcAft>
                <a:spcPct val="0"/>
              </a:spcAft>
            </a:pPr>
            <a:r>
              <a:rPr lang="en-US" sz="1200" kern="1200">
                <a:solidFill>
                  <a:prstClr val="black"/>
                </a:solidFill>
                <a:latin typeface="Arial" charset="0"/>
                <a:ea typeface="+mn-ea"/>
                <a:cs typeface="+mn-cs"/>
              </a:rPr>
              <a:t>One Sky Center</a:t>
            </a:r>
          </a:p>
        </p:txBody>
      </p:sp>
      <p:sp>
        <p:nvSpPr>
          <p:cNvPr id="5" name="Rectangle 3"/>
          <p:cNvSpPr>
            <a:spLocks noGrp="1" noChangeArrowheads="1"/>
          </p:cNvSpPr>
          <p:nvPr>
            <p:ph type="dt" idx="1"/>
          </p:nvPr>
        </p:nvSpPr>
        <p:spPr>
          <a:ln/>
        </p:spPr>
        <p:txBody>
          <a:bodyPr/>
          <a:lstStyle/>
          <a:p>
            <a:pPr algn="r" rtl="0" fontAlgn="base">
              <a:spcBef>
                <a:spcPct val="0"/>
              </a:spcBef>
              <a:spcAft>
                <a:spcPct val="0"/>
              </a:spcAft>
            </a:pPr>
            <a:fld id="{41193F07-4AC3-47D0-9D54-9C7F34FFBB4D}" type="datetime1">
              <a:rPr lang="en-US" sz="1200" kern="1200">
                <a:solidFill>
                  <a:prstClr val="black"/>
                </a:solidFill>
                <a:latin typeface="Arial" charset="0"/>
                <a:ea typeface="+mn-ea"/>
                <a:cs typeface="+mn-cs"/>
              </a:rPr>
              <a:pPr algn="r" rtl="0" fontAlgn="base">
                <a:spcBef>
                  <a:spcPct val="0"/>
                </a:spcBef>
                <a:spcAft>
                  <a:spcPct val="0"/>
                </a:spcAft>
              </a:pPr>
              <a:t>7/17/2008</a:t>
            </a:fld>
            <a:endParaRPr lang="en-US" sz="1200" kern="1200">
              <a:solidFill>
                <a:prstClr val="black"/>
              </a:solidFill>
              <a:latin typeface="Arial" charset="0"/>
              <a:ea typeface="+mn-ea"/>
              <a:cs typeface="+mn-cs"/>
            </a:endParaRPr>
          </a:p>
        </p:txBody>
      </p:sp>
      <p:sp>
        <p:nvSpPr>
          <p:cNvPr id="6" name="Rectangle 7"/>
          <p:cNvSpPr>
            <a:spLocks noGrp="1" noChangeArrowheads="1"/>
          </p:cNvSpPr>
          <p:nvPr>
            <p:ph type="sldNum" sz="quarter" idx="5"/>
          </p:nvPr>
        </p:nvSpPr>
        <p:spPr>
          <a:ln/>
        </p:spPr>
        <p:txBody>
          <a:bodyPr/>
          <a:lstStyle/>
          <a:p>
            <a:pPr algn="r" rtl="0" fontAlgn="base">
              <a:spcBef>
                <a:spcPct val="0"/>
              </a:spcBef>
              <a:spcAft>
                <a:spcPct val="0"/>
              </a:spcAft>
            </a:pPr>
            <a:fld id="{A10DA712-2D0F-4F90-A62A-11D0F255960A}" type="slidenum">
              <a:rPr lang="en-US" sz="1200" kern="1200">
                <a:solidFill>
                  <a:prstClr val="black"/>
                </a:solidFill>
                <a:latin typeface="Arial" charset="0"/>
                <a:ea typeface="+mn-ea"/>
                <a:cs typeface="+mn-cs"/>
              </a:rPr>
              <a:pPr algn="r" rtl="0" fontAlgn="base">
                <a:spcBef>
                  <a:spcPct val="0"/>
                </a:spcBef>
                <a:spcAft>
                  <a:spcPct val="0"/>
                </a:spcAft>
              </a:pPr>
              <a:t>30</a:t>
            </a:fld>
            <a:endParaRPr lang="en-US" sz="1200" kern="1200">
              <a:solidFill>
                <a:prstClr val="black"/>
              </a:solidFill>
              <a:latin typeface="Arial" charset="0"/>
              <a:ea typeface="+mn-ea"/>
              <a:cs typeface="+mn-cs"/>
            </a:endParaRPr>
          </a:p>
        </p:txBody>
      </p:sp>
      <p:sp>
        <p:nvSpPr>
          <p:cNvPr id="1430530" name="Rectangle 2"/>
          <p:cNvSpPr>
            <a:spLocks noGrp="1" noRot="1" noChangeAspect="1" noChangeArrowheads="1" noTextEdit="1"/>
          </p:cNvSpPr>
          <p:nvPr>
            <p:ph type="sldImg"/>
          </p:nvPr>
        </p:nvSpPr>
        <p:spPr>
          <a:ln/>
        </p:spPr>
      </p:sp>
      <p:sp>
        <p:nvSpPr>
          <p:cNvPr id="1430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lgn="l" rtl="0" fontAlgn="base">
              <a:spcBef>
                <a:spcPct val="0"/>
              </a:spcBef>
              <a:spcAft>
                <a:spcPct val="0"/>
              </a:spcAft>
            </a:pPr>
            <a:r>
              <a:rPr lang="en-US" sz="1200" kern="1200">
                <a:solidFill>
                  <a:prstClr val="black"/>
                </a:solidFill>
                <a:latin typeface="Arial" charset="0"/>
                <a:ea typeface="+mn-ea"/>
                <a:cs typeface="+mn-cs"/>
              </a:rPr>
              <a:t>One Sky Center</a:t>
            </a:r>
          </a:p>
        </p:txBody>
      </p:sp>
      <p:sp>
        <p:nvSpPr>
          <p:cNvPr id="5" name="Rectangle 3"/>
          <p:cNvSpPr>
            <a:spLocks noGrp="1" noChangeArrowheads="1"/>
          </p:cNvSpPr>
          <p:nvPr>
            <p:ph type="dt" idx="1"/>
          </p:nvPr>
        </p:nvSpPr>
        <p:spPr>
          <a:ln/>
        </p:spPr>
        <p:txBody>
          <a:bodyPr/>
          <a:lstStyle/>
          <a:p>
            <a:pPr algn="r" rtl="0" fontAlgn="base">
              <a:spcBef>
                <a:spcPct val="0"/>
              </a:spcBef>
              <a:spcAft>
                <a:spcPct val="0"/>
              </a:spcAft>
            </a:pPr>
            <a:fld id="{7C81C309-079C-4242-A1EE-99A71AB230E7}" type="datetime1">
              <a:rPr lang="en-US" sz="1200" kern="1200">
                <a:solidFill>
                  <a:prstClr val="black"/>
                </a:solidFill>
                <a:latin typeface="Arial" charset="0"/>
                <a:ea typeface="+mn-ea"/>
                <a:cs typeface="+mn-cs"/>
              </a:rPr>
              <a:pPr algn="r" rtl="0" fontAlgn="base">
                <a:spcBef>
                  <a:spcPct val="0"/>
                </a:spcBef>
                <a:spcAft>
                  <a:spcPct val="0"/>
                </a:spcAft>
              </a:pPr>
              <a:t>7/17/2008</a:t>
            </a:fld>
            <a:endParaRPr lang="en-US" sz="1200" kern="1200">
              <a:solidFill>
                <a:prstClr val="black"/>
              </a:solidFill>
              <a:latin typeface="Arial" charset="0"/>
              <a:ea typeface="+mn-ea"/>
              <a:cs typeface="+mn-cs"/>
            </a:endParaRPr>
          </a:p>
        </p:txBody>
      </p:sp>
      <p:sp>
        <p:nvSpPr>
          <p:cNvPr id="6" name="Rectangle 7"/>
          <p:cNvSpPr>
            <a:spLocks noGrp="1" noChangeArrowheads="1"/>
          </p:cNvSpPr>
          <p:nvPr>
            <p:ph type="sldNum" sz="quarter" idx="5"/>
          </p:nvPr>
        </p:nvSpPr>
        <p:spPr>
          <a:ln/>
        </p:spPr>
        <p:txBody>
          <a:bodyPr/>
          <a:lstStyle/>
          <a:p>
            <a:pPr algn="r" rtl="0" fontAlgn="base">
              <a:spcBef>
                <a:spcPct val="0"/>
              </a:spcBef>
              <a:spcAft>
                <a:spcPct val="0"/>
              </a:spcAft>
            </a:pPr>
            <a:fld id="{0DB6BCD5-84EB-4677-95F1-8B4F412B126C}" type="slidenum">
              <a:rPr lang="en-US" sz="1200" kern="1200">
                <a:solidFill>
                  <a:prstClr val="black"/>
                </a:solidFill>
                <a:latin typeface="Arial" charset="0"/>
                <a:ea typeface="+mn-ea"/>
                <a:cs typeface="+mn-cs"/>
              </a:rPr>
              <a:pPr algn="r" rtl="0" fontAlgn="base">
                <a:spcBef>
                  <a:spcPct val="0"/>
                </a:spcBef>
                <a:spcAft>
                  <a:spcPct val="0"/>
                </a:spcAft>
              </a:pPr>
              <a:t>31</a:t>
            </a:fld>
            <a:endParaRPr lang="en-US" sz="1200" kern="1200">
              <a:solidFill>
                <a:prstClr val="black"/>
              </a:solidFill>
              <a:latin typeface="Arial" charset="0"/>
              <a:ea typeface="+mn-ea"/>
              <a:cs typeface="+mn-cs"/>
            </a:endParaRPr>
          </a:p>
        </p:txBody>
      </p:sp>
      <p:sp>
        <p:nvSpPr>
          <p:cNvPr id="1428482" name="Rectangle 2"/>
          <p:cNvSpPr>
            <a:spLocks noGrp="1" noRot="1" noChangeAspect="1" noChangeArrowheads="1" noTextEdit="1"/>
          </p:cNvSpPr>
          <p:nvPr>
            <p:ph type="sldImg"/>
          </p:nvPr>
        </p:nvSpPr>
        <p:spPr>
          <a:ln/>
        </p:spPr>
      </p:sp>
      <p:sp>
        <p:nvSpPr>
          <p:cNvPr id="142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buFont typeface="Arial" pitchFamily="34" charset="0"/>
              <a:buChar char="•"/>
            </a:pPr>
            <a:r>
              <a:rPr lang="en-US" dirty="0" smtClean="0"/>
              <a:t>FAST is a family strengthening and parent involvement program by Families and Schools Together Inc. FAST is a natively science-based, multi-component, non-curricular </a:t>
            </a:r>
            <a:r>
              <a:rPr lang="en-US" dirty="0" err="1" smtClean="0"/>
              <a:t>multifactorial</a:t>
            </a:r>
            <a:r>
              <a:rPr lang="en-US" dirty="0" smtClean="0"/>
              <a:t> family strengthening and parent involvement program that is delivered in schools and communities using multifamily group interaction</a:t>
            </a:r>
          </a:p>
          <a:p>
            <a:pPr>
              <a:buFont typeface="Arial" pitchFamily="34" charset="0"/>
              <a:buChar char="•"/>
            </a:pPr>
            <a:r>
              <a:rPr lang="en-US" dirty="0" smtClean="0"/>
              <a:t>Parenting Wisely (PW) is a parenting skills education system.  The PW programs are designed to facilitate the learning of necessary skills for the healthy well-balanced raising of children from age 3 to 18</a:t>
            </a:r>
          </a:p>
          <a:p>
            <a:pPr>
              <a:buFont typeface="Arial" pitchFamily="34" charset="0"/>
              <a:buChar char="•"/>
            </a:pPr>
            <a:r>
              <a:rPr lang="en-US" dirty="0" smtClean="0"/>
              <a:t>Preparing for the Drug Free Years (PDFY), a program for parents of children in grades 4 through 8, is designed to reduce adolescent drug use and behavior problems. PDFY's skill-based curriculum helps parents address risks that can contribute to drug abuse while strengthening family bonding by building protective factors.</a:t>
            </a:r>
          </a:p>
          <a:p>
            <a:pPr>
              <a:buFont typeface="Arial" pitchFamily="34" charset="0"/>
              <a:buChar char="•"/>
            </a:pPr>
            <a:r>
              <a:rPr lang="en-US" b="1" dirty="0" smtClean="0"/>
              <a:t>Project ALERT</a:t>
            </a:r>
            <a:r>
              <a:rPr lang="en-US" dirty="0" smtClean="0"/>
              <a:t> is a focused, classroom-based adolescent substance abuse prevention program. The program was designed to motivate students against drug use, to provide skills and strategies for resisting use, and to establish non-use attitudes and beliefs.</a:t>
            </a:r>
          </a:p>
          <a:p>
            <a:pPr>
              <a:buFont typeface="Arial" pitchFamily="34" charset="0"/>
              <a:buChar char="•"/>
            </a:pPr>
            <a:r>
              <a:rPr lang="en-US" dirty="0" smtClean="0"/>
              <a:t>Youth in Project Venture experience challenging activities, including rock climbing, rappelling, canoeing, backpack trips, ropes course, mountain biking, orienteering, as well as service-learning projects and cultural activities that support their development as capable, productive members of their community.</a:t>
            </a:r>
          </a:p>
          <a:p>
            <a:pPr>
              <a:buFont typeface="Arial" pitchFamily="34" charset="0"/>
              <a:buChar char="•"/>
            </a:pPr>
            <a:endParaRPr lang="en-US" dirty="0" smtClean="0"/>
          </a:p>
          <a:p>
            <a:pPr>
              <a:buFont typeface="Arial" pitchFamily="34" charset="0"/>
              <a:buChar char="•"/>
            </a:pPr>
            <a:r>
              <a:rPr lang="en-US" dirty="0" smtClean="0"/>
              <a:t>The PATHS (Promoting Alternative </a:t>
            </a:r>
            <a:r>
              <a:rPr lang="en-US" dirty="0" err="1" smtClean="0"/>
              <a:t>THinking</a:t>
            </a:r>
            <a:r>
              <a:rPr lang="en-US" dirty="0" smtClean="0"/>
              <a:t> Strategies) Curriculum is a comprehensive program for promoting emotional and social competencies and reducing aggression and behavior problems in elementary school-aged children while simultaneously enhancing the educational process in the classroom. </a:t>
            </a:r>
          </a:p>
          <a:p>
            <a:pPr>
              <a:buFont typeface="Arial" pitchFamily="34" charset="0"/>
              <a:buChar char="•"/>
            </a:pPr>
            <a:r>
              <a:rPr lang="en-US" dirty="0" smtClean="0"/>
              <a:t>The American Indian Life Skills Development curriculum is a school-based, culturally tailored, suicide-prevention curriculum for American Indian adolescents. Tailored to American Indian norms, values, beliefs, and attitudes, the curriculum is designed to build self-esteem; identify emotions and stress; increase communication and problem-solving skills; and recognize and eliminate self-destructive behavior, including substance abuse</a:t>
            </a:r>
          </a:p>
          <a:p>
            <a:r>
              <a:rPr lang="en-US" dirty="0" smtClean="0"/>
              <a:t>Across Ages is a school- and community-based drug prevention</a:t>
            </a:r>
          </a:p>
          <a:p>
            <a:r>
              <a:rPr lang="en-US" dirty="0" smtClean="0"/>
              <a:t>program for youth 9 to 13 years old that seeks to strengthen the bonds</a:t>
            </a:r>
          </a:p>
          <a:p>
            <a:r>
              <a:rPr lang="en-US" dirty="0" smtClean="0"/>
              <a:t>between adults and youth and to provide opportunities for positive</a:t>
            </a:r>
          </a:p>
          <a:p>
            <a:r>
              <a:rPr lang="en-US" dirty="0" smtClean="0"/>
              <a:t>community involvement. The unique and highly effective feature of Across</a:t>
            </a:r>
          </a:p>
          <a:p>
            <a:r>
              <a:rPr lang="en-US" dirty="0" smtClean="0"/>
              <a:t>Ages is the pairing of older adult mentors (age 55 and above) with young</a:t>
            </a:r>
          </a:p>
          <a:p>
            <a:r>
              <a:rPr lang="en-US" dirty="0" smtClean="0"/>
              <a:t>adolescents, specifically youth making the transition to middle school.</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334DBBA7-BF42-474A-8BF3-EB9A8E0F0DD5}"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And some more.</a:t>
            </a:r>
            <a:endParaRPr lang="en-US" dirty="0"/>
          </a:p>
        </p:txBody>
      </p:sp>
      <p:sp>
        <p:nvSpPr>
          <p:cNvPr id="4" name="Slide Number Placeholder 3"/>
          <p:cNvSpPr>
            <a:spLocks noGrp="1"/>
          </p:cNvSpPr>
          <p:nvPr>
            <p:ph type="sldNum" sz="quarter" idx="10"/>
          </p:nvPr>
        </p:nvSpPr>
        <p:spPr/>
        <p:txBody>
          <a:bodyPr/>
          <a:lstStyle/>
          <a:p>
            <a:fld id="{334DBBA7-BF42-474A-8BF3-EB9A8E0F0DD5}"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One Sky Center</a:t>
            </a:r>
          </a:p>
        </p:txBody>
      </p:sp>
      <p:sp>
        <p:nvSpPr>
          <p:cNvPr id="5" name="Rectangle 3"/>
          <p:cNvSpPr>
            <a:spLocks noGrp="1" noChangeArrowheads="1"/>
          </p:cNvSpPr>
          <p:nvPr>
            <p:ph type="dt" idx="1"/>
          </p:nvPr>
        </p:nvSpPr>
        <p:spPr>
          <a:ln/>
        </p:spPr>
        <p:txBody>
          <a:bodyPr/>
          <a:lstStyle/>
          <a:p>
            <a:fld id="{A7231F7F-3682-4D6A-92B0-5847FA199384}" type="datetime1">
              <a:rPr lang="en-US"/>
              <a:pPr/>
              <a:t>7/17/2008</a:t>
            </a:fld>
            <a:endParaRPr lang="en-US"/>
          </a:p>
        </p:txBody>
      </p:sp>
      <p:sp>
        <p:nvSpPr>
          <p:cNvPr id="6" name="Rectangle 7"/>
          <p:cNvSpPr>
            <a:spLocks noGrp="1" noChangeArrowheads="1"/>
          </p:cNvSpPr>
          <p:nvPr>
            <p:ph type="sldNum" sz="quarter" idx="5"/>
          </p:nvPr>
        </p:nvSpPr>
        <p:spPr>
          <a:ln/>
        </p:spPr>
        <p:txBody>
          <a:bodyPr/>
          <a:lstStyle/>
          <a:p>
            <a:fld id="{96392286-CC62-44A4-B7F5-B9D27DD080CC}" type="slidenum">
              <a:rPr lang="en-US"/>
              <a:pPr/>
              <a:t>34</a:t>
            </a:fld>
            <a:endParaRPr lang="en-US"/>
          </a:p>
        </p:txBody>
      </p:sp>
      <p:sp>
        <p:nvSpPr>
          <p:cNvPr id="977922" name="Rectangle 2"/>
          <p:cNvSpPr>
            <a:spLocks noGrp="1" noRot="1" noChangeAspect="1" noChangeArrowheads="1" noTextEdit="1"/>
          </p:cNvSpPr>
          <p:nvPr>
            <p:ph type="sldImg"/>
          </p:nvPr>
        </p:nvSpPr>
        <p:spPr>
          <a:ln/>
        </p:spPr>
      </p:sp>
      <p:sp>
        <p:nvSpPr>
          <p:cNvPr id="977923" name="Rectangle 3"/>
          <p:cNvSpPr>
            <a:spLocks noGrp="1" noChangeArrowheads="1"/>
          </p:cNvSpPr>
          <p:nvPr>
            <p:ph type="body" idx="1"/>
          </p:nvPr>
        </p:nvSpPr>
        <p:spPr/>
        <p:txBody>
          <a:bodyPr/>
          <a:lstStyle/>
          <a:p>
            <a:r>
              <a:rPr lang="en-US" dirty="0" smtClean="0"/>
              <a:t>Motivational interviewing is non-judgmental, non-confrontational and non-adversarial. The approach attempts to increase clients’ awareness of the potential problems caused, consequences experienced, and risks faced as a result of the behavior in question</a:t>
            </a:r>
          </a:p>
          <a:p>
            <a:endParaRPr lang="en-US" dirty="0" smtClean="0"/>
          </a:p>
          <a:p>
            <a:r>
              <a:rPr lang="en-US" dirty="0" smtClean="0"/>
              <a:t>The premise behind CM is to utilize these and other reinforcement procedures systematically to modify behaviors of substance abusers in a positive and supportive manner (</a:t>
            </a:r>
            <a:r>
              <a:rPr lang="en-US" dirty="0" err="1" smtClean="0"/>
              <a:t>Petry</a:t>
            </a:r>
            <a:r>
              <a:rPr lang="en-US" dirty="0" smtClean="0"/>
              <a:t>, 2000). For example, in many CM treatments, patients leave urine specimens multiple times each week and receive explicit rewards for each specimen that tests negative for drugs</a:t>
            </a:r>
          </a:p>
          <a:p>
            <a:endParaRPr lang="en-US" dirty="0" smtClean="0"/>
          </a:p>
          <a:p>
            <a:r>
              <a:rPr lang="en-US" dirty="0" smtClean="0"/>
              <a:t>The Community Reinforcement Approach (CRA) is a comprehensive behavioral program for treating substance-abuse problems. It is based on the belief that environmental contingencies can play a powerful role in encouraging or discouraging drinking or drug use. Consequently, it utilizes social, recreational, familial, and vocational </a:t>
            </a:r>
            <a:r>
              <a:rPr lang="en-US" dirty="0" err="1" smtClean="0"/>
              <a:t>reinforcers</a:t>
            </a:r>
            <a:r>
              <a:rPr lang="en-US" dirty="0" smtClean="0"/>
              <a:t> to assist consumers in the recovery process. Its goal is to make a sober</a:t>
            </a:r>
          </a:p>
          <a:p>
            <a:r>
              <a:rPr lang="en-US" dirty="0" smtClean="0"/>
              <a:t>lifestyle more rewarding than the use of substances.</a:t>
            </a:r>
          </a:p>
          <a:p>
            <a:endParaRPr lang="en-US" dirty="0" smtClean="0"/>
          </a:p>
          <a:p>
            <a:r>
              <a:rPr lang="en-US" dirty="0" smtClean="0"/>
              <a:t>The Matrix Model intensive outpatient treatment was developed with an awareness of the diversity of factors that contribute to drug and alcohol problems. To produce the best opportunity for success, the needs of the individual patient are considered in the design of each treatment plan. At Matrix Institute, the elements chosen to create optimal treatment for adults and adolescents include strategies and methods that have been demonstrated to be effective in helping people who are abusing drugs or alcohol. These elements are listed below and are included within all Matrix treatment plans.</a:t>
            </a:r>
            <a:br>
              <a:rPr lang="en-US" dirty="0" smtClean="0"/>
            </a:br>
            <a:r>
              <a:rPr lang="en-US" dirty="0" smtClean="0"/>
              <a:t/>
            </a:r>
            <a:br>
              <a:rPr lang="en-US" dirty="0" smtClean="0"/>
            </a:b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One Sky Center</a:t>
            </a:r>
          </a:p>
        </p:txBody>
      </p:sp>
      <p:sp>
        <p:nvSpPr>
          <p:cNvPr id="5" name="Rectangle 3"/>
          <p:cNvSpPr>
            <a:spLocks noGrp="1" noChangeArrowheads="1"/>
          </p:cNvSpPr>
          <p:nvPr>
            <p:ph type="dt" idx="1"/>
          </p:nvPr>
        </p:nvSpPr>
        <p:spPr>
          <a:ln/>
        </p:spPr>
        <p:txBody>
          <a:bodyPr/>
          <a:lstStyle/>
          <a:p>
            <a:fld id="{77F65964-37C4-4AAB-9C7D-4E597DA5A29D}" type="datetime1">
              <a:rPr lang="en-US"/>
              <a:pPr/>
              <a:t>7/17/2008</a:t>
            </a:fld>
            <a:endParaRPr lang="en-US"/>
          </a:p>
        </p:txBody>
      </p:sp>
      <p:sp>
        <p:nvSpPr>
          <p:cNvPr id="6" name="Rectangle 7"/>
          <p:cNvSpPr>
            <a:spLocks noGrp="1" noChangeArrowheads="1"/>
          </p:cNvSpPr>
          <p:nvPr>
            <p:ph type="sldNum" sz="quarter" idx="5"/>
          </p:nvPr>
        </p:nvSpPr>
        <p:spPr>
          <a:ln/>
        </p:spPr>
        <p:txBody>
          <a:bodyPr/>
          <a:lstStyle/>
          <a:p>
            <a:fld id="{9204DFDB-E918-4927-A7F7-8E094E0FED4A}" type="slidenum">
              <a:rPr lang="en-US"/>
              <a:pPr/>
              <a:t>35</a:t>
            </a:fld>
            <a:endParaRPr lang="en-US"/>
          </a:p>
        </p:txBody>
      </p:sp>
      <p:sp>
        <p:nvSpPr>
          <p:cNvPr id="876546" name="Rectangle 2"/>
          <p:cNvSpPr>
            <a:spLocks noGrp="1" noRot="1" noChangeAspect="1" noChangeArrowheads="1" noTextEdit="1"/>
          </p:cNvSpPr>
          <p:nvPr>
            <p:ph type="sldImg"/>
          </p:nvPr>
        </p:nvSpPr>
        <p:spPr>
          <a:ln/>
        </p:spPr>
      </p:sp>
      <p:sp>
        <p:nvSpPr>
          <p:cNvPr id="876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One Sky Center</a:t>
            </a:r>
          </a:p>
        </p:txBody>
      </p:sp>
      <p:sp>
        <p:nvSpPr>
          <p:cNvPr id="5" name="Rectangle 3"/>
          <p:cNvSpPr>
            <a:spLocks noGrp="1" noChangeArrowheads="1"/>
          </p:cNvSpPr>
          <p:nvPr>
            <p:ph type="dt" idx="1"/>
          </p:nvPr>
        </p:nvSpPr>
        <p:spPr>
          <a:ln/>
        </p:spPr>
        <p:txBody>
          <a:bodyPr/>
          <a:lstStyle/>
          <a:p>
            <a:fld id="{12B0E371-DD27-4639-903A-BBB5AC10609D}" type="datetime1">
              <a:rPr lang="en-US"/>
              <a:pPr/>
              <a:t>7/17/2008</a:t>
            </a:fld>
            <a:endParaRPr lang="en-US"/>
          </a:p>
        </p:txBody>
      </p:sp>
      <p:sp>
        <p:nvSpPr>
          <p:cNvPr id="6" name="Rectangle 7"/>
          <p:cNvSpPr>
            <a:spLocks noGrp="1" noChangeArrowheads="1"/>
          </p:cNvSpPr>
          <p:nvPr>
            <p:ph type="sldNum" sz="quarter" idx="5"/>
          </p:nvPr>
        </p:nvSpPr>
        <p:spPr>
          <a:ln/>
        </p:spPr>
        <p:txBody>
          <a:bodyPr/>
          <a:lstStyle/>
          <a:p>
            <a:fld id="{8FB1E44F-5502-487E-9BCA-89058BCBE0D3}" type="slidenum">
              <a:rPr lang="en-US"/>
              <a:pPr/>
              <a:t>36</a:t>
            </a:fld>
            <a:endParaRPr lang="en-US"/>
          </a:p>
        </p:txBody>
      </p:sp>
      <p:sp>
        <p:nvSpPr>
          <p:cNvPr id="867330" name="Rectangle 2"/>
          <p:cNvSpPr>
            <a:spLocks noGrp="1" noRot="1" noChangeAspect="1" noChangeArrowheads="1" noTextEdit="1"/>
          </p:cNvSpPr>
          <p:nvPr>
            <p:ph type="sldImg"/>
          </p:nvPr>
        </p:nvSpPr>
        <p:spPr>
          <a:ln/>
        </p:spPr>
      </p:sp>
      <p:sp>
        <p:nvSpPr>
          <p:cNvPr id="867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One Sky Center</a:t>
            </a:r>
          </a:p>
        </p:txBody>
      </p:sp>
      <p:sp>
        <p:nvSpPr>
          <p:cNvPr id="5" name="Rectangle 3"/>
          <p:cNvSpPr>
            <a:spLocks noGrp="1" noChangeArrowheads="1"/>
          </p:cNvSpPr>
          <p:nvPr>
            <p:ph type="dt" idx="1"/>
          </p:nvPr>
        </p:nvSpPr>
        <p:spPr>
          <a:ln/>
        </p:spPr>
        <p:txBody>
          <a:bodyPr/>
          <a:lstStyle/>
          <a:p>
            <a:fld id="{8E529E5D-02D7-4A89-B7FC-FA69675394A4}" type="datetime1">
              <a:rPr lang="en-US"/>
              <a:pPr/>
              <a:t>7/17/2008</a:t>
            </a:fld>
            <a:endParaRPr lang="en-US"/>
          </a:p>
        </p:txBody>
      </p:sp>
      <p:sp>
        <p:nvSpPr>
          <p:cNvPr id="6" name="Rectangle 7"/>
          <p:cNvSpPr>
            <a:spLocks noGrp="1" noChangeArrowheads="1"/>
          </p:cNvSpPr>
          <p:nvPr>
            <p:ph type="sldNum" sz="quarter" idx="5"/>
          </p:nvPr>
        </p:nvSpPr>
        <p:spPr>
          <a:ln/>
        </p:spPr>
        <p:txBody>
          <a:bodyPr/>
          <a:lstStyle/>
          <a:p>
            <a:fld id="{B0A70BF4-123A-4EF5-80FA-ACCA6295CAD7}" type="slidenum">
              <a:rPr lang="en-US"/>
              <a:pPr/>
              <a:t>37</a:t>
            </a:fld>
            <a:endParaRPr lang="en-US"/>
          </a:p>
        </p:txBody>
      </p:sp>
      <p:sp>
        <p:nvSpPr>
          <p:cNvPr id="874498" name="Rectangle 2"/>
          <p:cNvSpPr>
            <a:spLocks noGrp="1" noRot="1" noChangeAspect="1" noChangeArrowheads="1" noTextEdit="1"/>
          </p:cNvSpPr>
          <p:nvPr>
            <p:ph type="sldImg"/>
          </p:nvPr>
        </p:nvSpPr>
        <p:spPr>
          <a:ln/>
        </p:spPr>
      </p:sp>
      <p:sp>
        <p:nvSpPr>
          <p:cNvPr id="874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One Sky Center</a:t>
            </a:r>
          </a:p>
        </p:txBody>
      </p:sp>
      <p:sp>
        <p:nvSpPr>
          <p:cNvPr id="5" name="Rectangle 3"/>
          <p:cNvSpPr>
            <a:spLocks noGrp="1" noChangeArrowheads="1"/>
          </p:cNvSpPr>
          <p:nvPr>
            <p:ph type="dt" idx="1"/>
          </p:nvPr>
        </p:nvSpPr>
        <p:spPr>
          <a:ln/>
        </p:spPr>
        <p:txBody>
          <a:bodyPr/>
          <a:lstStyle/>
          <a:p>
            <a:fld id="{3A33383A-F1E2-44F1-BC86-527555D4A8AF}" type="datetime1">
              <a:rPr lang="en-US"/>
              <a:pPr/>
              <a:t>7/17/2008</a:t>
            </a:fld>
            <a:endParaRPr lang="en-US"/>
          </a:p>
        </p:txBody>
      </p:sp>
      <p:sp>
        <p:nvSpPr>
          <p:cNvPr id="6" name="Rectangle 7"/>
          <p:cNvSpPr>
            <a:spLocks noGrp="1" noChangeArrowheads="1"/>
          </p:cNvSpPr>
          <p:nvPr>
            <p:ph type="sldNum" sz="quarter" idx="5"/>
          </p:nvPr>
        </p:nvSpPr>
        <p:spPr>
          <a:ln/>
        </p:spPr>
        <p:txBody>
          <a:bodyPr/>
          <a:lstStyle/>
          <a:p>
            <a:fld id="{03798873-34E0-4260-8EAB-2D71B410D6AF}" type="slidenum">
              <a:rPr lang="en-US"/>
              <a:pPr/>
              <a:t>38</a:t>
            </a:fld>
            <a:endParaRPr lang="en-US"/>
          </a:p>
        </p:txBody>
      </p:sp>
      <p:sp>
        <p:nvSpPr>
          <p:cNvPr id="904194" name="Rectangle 2"/>
          <p:cNvSpPr>
            <a:spLocks noGrp="1" noRot="1" noChangeAspect="1" noChangeArrowheads="1" noTextEdit="1"/>
          </p:cNvSpPr>
          <p:nvPr>
            <p:ph type="sldImg"/>
          </p:nvPr>
        </p:nvSpPr>
        <p:spPr>
          <a:ln/>
        </p:spPr>
      </p:sp>
      <p:sp>
        <p:nvSpPr>
          <p:cNvPr id="904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One Sky Center</a:t>
            </a:r>
          </a:p>
        </p:txBody>
      </p:sp>
      <p:sp>
        <p:nvSpPr>
          <p:cNvPr id="5" name="Rectangle 3"/>
          <p:cNvSpPr>
            <a:spLocks noGrp="1" noChangeArrowheads="1"/>
          </p:cNvSpPr>
          <p:nvPr>
            <p:ph type="dt" idx="1"/>
          </p:nvPr>
        </p:nvSpPr>
        <p:spPr>
          <a:ln/>
        </p:spPr>
        <p:txBody>
          <a:bodyPr/>
          <a:lstStyle/>
          <a:p>
            <a:fld id="{24F8ABF7-4E07-4A09-9774-22F241A3E5E2}" type="datetime1">
              <a:rPr lang="en-US"/>
              <a:pPr/>
              <a:t>7/17/2008</a:t>
            </a:fld>
            <a:endParaRPr lang="en-US"/>
          </a:p>
        </p:txBody>
      </p:sp>
      <p:sp>
        <p:nvSpPr>
          <p:cNvPr id="6" name="Rectangle 7"/>
          <p:cNvSpPr>
            <a:spLocks noGrp="1" noChangeArrowheads="1"/>
          </p:cNvSpPr>
          <p:nvPr>
            <p:ph type="sldNum" sz="quarter" idx="5"/>
          </p:nvPr>
        </p:nvSpPr>
        <p:spPr>
          <a:ln/>
        </p:spPr>
        <p:txBody>
          <a:bodyPr/>
          <a:lstStyle/>
          <a:p>
            <a:fld id="{C59C245E-1019-4A14-84DD-8AA1678F72D6}" type="slidenum">
              <a:rPr lang="en-US"/>
              <a:pPr/>
              <a:t>39</a:t>
            </a:fld>
            <a:endParaRPr lang="en-US"/>
          </a:p>
        </p:txBody>
      </p:sp>
      <p:sp>
        <p:nvSpPr>
          <p:cNvPr id="627714" name="Rectangle 2"/>
          <p:cNvSpPr>
            <a:spLocks noGrp="1" noRot="1" noChangeAspect="1" noChangeArrowheads="1" noTextEdit="1"/>
          </p:cNvSpPr>
          <p:nvPr>
            <p:ph type="sldImg"/>
          </p:nvPr>
        </p:nvSpPr>
        <p:spPr>
          <a:xfrm>
            <a:off x="1181100" y="696913"/>
            <a:ext cx="4648200" cy="3486150"/>
          </a:xfrm>
          <a:ln/>
        </p:spPr>
      </p:sp>
      <p:sp>
        <p:nvSpPr>
          <p:cNvPr id="627715" name="Rectangle 3"/>
          <p:cNvSpPr>
            <a:spLocks noGrp="1" noChangeArrowheads="1"/>
          </p:cNvSpPr>
          <p:nvPr>
            <p:ph type="body" idx="1"/>
          </p:nvPr>
        </p:nvSpPr>
        <p:spPr>
          <a:xfrm>
            <a:off x="701675" y="4416425"/>
            <a:ext cx="5607050" cy="4183063"/>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lgn="l" rtl="0" fontAlgn="base">
              <a:spcBef>
                <a:spcPct val="0"/>
              </a:spcBef>
              <a:spcAft>
                <a:spcPct val="0"/>
              </a:spcAft>
            </a:pPr>
            <a:r>
              <a:rPr lang="en-US" sz="1200" b="1" kern="1200">
                <a:solidFill>
                  <a:prstClr val="black"/>
                </a:solidFill>
                <a:latin typeface="Times New Roman" pitchFamily="18" charset="0"/>
                <a:ea typeface="+mn-ea"/>
                <a:cs typeface="+mn-cs"/>
              </a:rPr>
              <a:t>One Sky Center</a:t>
            </a:r>
          </a:p>
        </p:txBody>
      </p:sp>
      <p:sp>
        <p:nvSpPr>
          <p:cNvPr id="5" name="Rectangle 3"/>
          <p:cNvSpPr>
            <a:spLocks noGrp="1" noChangeArrowheads="1"/>
          </p:cNvSpPr>
          <p:nvPr>
            <p:ph type="dt" idx="1"/>
          </p:nvPr>
        </p:nvSpPr>
        <p:spPr>
          <a:ln/>
        </p:spPr>
        <p:txBody>
          <a:bodyPr/>
          <a:lstStyle/>
          <a:p>
            <a:pPr algn="r" rtl="0" fontAlgn="base">
              <a:spcBef>
                <a:spcPct val="0"/>
              </a:spcBef>
              <a:spcAft>
                <a:spcPct val="0"/>
              </a:spcAft>
            </a:pPr>
            <a:fld id="{E8FFBF7C-6198-44B5-93C0-764E11BFE058}" type="datetime1">
              <a:rPr lang="en-US" sz="1200" b="1" kern="1200">
                <a:solidFill>
                  <a:prstClr val="black"/>
                </a:solidFill>
                <a:latin typeface="Times New Roman" pitchFamily="18" charset="0"/>
                <a:ea typeface="+mn-ea"/>
                <a:cs typeface="+mn-cs"/>
              </a:rPr>
              <a:pPr algn="r" rtl="0" fontAlgn="base">
                <a:spcBef>
                  <a:spcPct val="0"/>
                </a:spcBef>
                <a:spcAft>
                  <a:spcPct val="0"/>
                </a:spcAft>
              </a:pPr>
              <a:t>7/17/2008</a:t>
            </a:fld>
            <a:endParaRPr lang="en-US" sz="1200" b="1" kern="1200">
              <a:solidFill>
                <a:prstClr val="black"/>
              </a:solidFill>
              <a:latin typeface="Times New Roman" pitchFamily="18" charset="0"/>
              <a:ea typeface="+mn-ea"/>
              <a:cs typeface="+mn-cs"/>
            </a:endParaRPr>
          </a:p>
        </p:txBody>
      </p:sp>
      <p:sp>
        <p:nvSpPr>
          <p:cNvPr id="6" name="Rectangle 7"/>
          <p:cNvSpPr>
            <a:spLocks noGrp="1" noChangeArrowheads="1"/>
          </p:cNvSpPr>
          <p:nvPr>
            <p:ph type="sldNum" sz="quarter" idx="5"/>
          </p:nvPr>
        </p:nvSpPr>
        <p:spPr>
          <a:ln/>
        </p:spPr>
        <p:txBody>
          <a:bodyPr/>
          <a:lstStyle/>
          <a:p>
            <a:pPr algn="r" rtl="0" fontAlgn="base">
              <a:spcBef>
                <a:spcPct val="0"/>
              </a:spcBef>
              <a:spcAft>
                <a:spcPct val="0"/>
              </a:spcAft>
            </a:pPr>
            <a:fld id="{ED6E2A8E-3029-4097-9E1E-DA0D42241799}" type="slidenum">
              <a:rPr lang="en-US" sz="1200" b="1" kern="1200">
                <a:solidFill>
                  <a:prstClr val="black"/>
                </a:solidFill>
                <a:latin typeface="Times New Roman" pitchFamily="18" charset="0"/>
                <a:ea typeface="+mn-ea"/>
                <a:cs typeface="+mn-cs"/>
              </a:rPr>
              <a:pPr algn="r" rtl="0" fontAlgn="base">
                <a:spcBef>
                  <a:spcPct val="0"/>
                </a:spcBef>
                <a:spcAft>
                  <a:spcPct val="0"/>
                </a:spcAft>
              </a:pPr>
              <a:t>4</a:t>
            </a:fld>
            <a:endParaRPr lang="en-US" sz="1200" b="1" kern="1200">
              <a:solidFill>
                <a:prstClr val="black"/>
              </a:solidFill>
              <a:latin typeface="Times New Roman" pitchFamily="18" charset="0"/>
              <a:ea typeface="+mn-ea"/>
              <a:cs typeface="+mn-cs"/>
            </a:endParaRPr>
          </a:p>
        </p:txBody>
      </p:sp>
      <p:sp>
        <p:nvSpPr>
          <p:cNvPr id="1157122" name="Rectangle 2"/>
          <p:cNvSpPr>
            <a:spLocks noGrp="1" noRot="1" noChangeAspect="1" noChangeArrowheads="1" noTextEdit="1"/>
          </p:cNvSpPr>
          <p:nvPr>
            <p:ph type="sldImg"/>
          </p:nvPr>
        </p:nvSpPr>
        <p:spPr>
          <a:ln/>
        </p:spPr>
      </p:sp>
      <p:sp>
        <p:nvSpPr>
          <p:cNvPr id="1157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One Sky Center</a:t>
            </a:r>
          </a:p>
        </p:txBody>
      </p:sp>
      <p:sp>
        <p:nvSpPr>
          <p:cNvPr id="5" name="Rectangle 3"/>
          <p:cNvSpPr>
            <a:spLocks noGrp="1" noChangeArrowheads="1"/>
          </p:cNvSpPr>
          <p:nvPr>
            <p:ph type="dt" idx="1"/>
          </p:nvPr>
        </p:nvSpPr>
        <p:spPr>
          <a:ln/>
        </p:spPr>
        <p:txBody>
          <a:bodyPr/>
          <a:lstStyle/>
          <a:p>
            <a:fld id="{8803A4C1-9250-45FA-9C95-300821030779}" type="datetime1">
              <a:rPr lang="en-US"/>
              <a:pPr/>
              <a:t>7/17/2008</a:t>
            </a:fld>
            <a:endParaRPr lang="en-US"/>
          </a:p>
        </p:txBody>
      </p:sp>
      <p:sp>
        <p:nvSpPr>
          <p:cNvPr id="6" name="Rectangle 7"/>
          <p:cNvSpPr>
            <a:spLocks noGrp="1" noChangeArrowheads="1"/>
          </p:cNvSpPr>
          <p:nvPr>
            <p:ph type="sldNum" sz="quarter" idx="5"/>
          </p:nvPr>
        </p:nvSpPr>
        <p:spPr>
          <a:ln/>
        </p:spPr>
        <p:txBody>
          <a:bodyPr/>
          <a:lstStyle/>
          <a:p>
            <a:fld id="{4D0F0537-7830-4B1E-BDDF-58BBC3122CC8}" type="slidenum">
              <a:rPr lang="en-US"/>
              <a:pPr/>
              <a:t>40</a:t>
            </a:fld>
            <a:endParaRPr lang="en-US"/>
          </a:p>
        </p:txBody>
      </p:sp>
      <p:sp>
        <p:nvSpPr>
          <p:cNvPr id="925698" name="Rectangle 2"/>
          <p:cNvSpPr>
            <a:spLocks noGrp="1" noRot="1" noChangeAspect="1" noChangeArrowheads="1" noTextEdit="1"/>
          </p:cNvSpPr>
          <p:nvPr>
            <p:ph type="sldImg"/>
          </p:nvPr>
        </p:nvSpPr>
        <p:spPr>
          <a:ln/>
        </p:spPr>
      </p:sp>
      <p:sp>
        <p:nvSpPr>
          <p:cNvPr id="925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a:noFill/>
        </p:spPr>
        <p:txBody>
          <a:bodyPr/>
          <a:lstStyle/>
          <a:p>
            <a:pPr algn="l" rtl="0" fontAlgn="base">
              <a:spcBef>
                <a:spcPct val="0"/>
              </a:spcBef>
              <a:spcAft>
                <a:spcPct val="0"/>
              </a:spcAft>
            </a:pPr>
            <a:r>
              <a:rPr lang="en-US" sz="1200" kern="1200">
                <a:solidFill>
                  <a:prstClr val="black"/>
                </a:solidFill>
                <a:latin typeface="Times New Roman" pitchFamily="18" charset="0"/>
                <a:ea typeface="+mn-ea"/>
                <a:cs typeface="+mn-cs"/>
              </a:rPr>
              <a:t>One Sky Center</a:t>
            </a:r>
          </a:p>
        </p:txBody>
      </p:sp>
      <p:sp>
        <p:nvSpPr>
          <p:cNvPr id="96259" name="Rectangle 3"/>
          <p:cNvSpPr>
            <a:spLocks noGrp="1" noChangeArrowheads="1"/>
          </p:cNvSpPr>
          <p:nvPr>
            <p:ph type="dt" sz="quarter" idx="1"/>
          </p:nvPr>
        </p:nvSpPr>
        <p:spPr>
          <a:noFill/>
        </p:spPr>
        <p:txBody>
          <a:bodyPr/>
          <a:lstStyle/>
          <a:p>
            <a:pPr algn="r" rtl="0" fontAlgn="base">
              <a:spcBef>
                <a:spcPct val="0"/>
              </a:spcBef>
              <a:spcAft>
                <a:spcPct val="0"/>
              </a:spcAft>
            </a:pPr>
            <a:fld id="{2FD0CD75-21BB-437F-9274-168A2018CDE7}" type="datetime1">
              <a:rPr lang="en-US" sz="1200" kern="1200">
                <a:solidFill>
                  <a:prstClr val="black"/>
                </a:solidFill>
                <a:latin typeface="Times New Roman" pitchFamily="18" charset="0"/>
                <a:ea typeface="+mn-ea"/>
                <a:cs typeface="+mn-cs"/>
              </a:rPr>
              <a:pPr algn="r" rtl="0" fontAlgn="base">
                <a:spcBef>
                  <a:spcPct val="0"/>
                </a:spcBef>
                <a:spcAft>
                  <a:spcPct val="0"/>
                </a:spcAft>
              </a:pPr>
              <a:t>7/17/2008</a:t>
            </a:fld>
            <a:endParaRPr lang="en-US" sz="1200" kern="1200">
              <a:solidFill>
                <a:prstClr val="black"/>
              </a:solidFill>
              <a:latin typeface="Times New Roman" pitchFamily="18" charset="0"/>
              <a:ea typeface="+mn-ea"/>
              <a:cs typeface="+mn-cs"/>
            </a:endParaRPr>
          </a:p>
        </p:txBody>
      </p:sp>
      <p:sp>
        <p:nvSpPr>
          <p:cNvPr id="96260" name="Rectangle 6"/>
          <p:cNvSpPr>
            <a:spLocks noGrp="1" noChangeArrowheads="1"/>
          </p:cNvSpPr>
          <p:nvPr>
            <p:ph type="ftr" sz="quarter" idx="4"/>
          </p:nvPr>
        </p:nvSpPr>
        <p:spPr>
          <a:noFill/>
        </p:spPr>
        <p:txBody>
          <a:bodyPr/>
          <a:lstStyle/>
          <a:p>
            <a:pPr algn="l" rtl="0" fontAlgn="base">
              <a:spcBef>
                <a:spcPct val="0"/>
              </a:spcBef>
              <a:spcAft>
                <a:spcPct val="0"/>
              </a:spcAft>
            </a:pPr>
            <a:r>
              <a:rPr lang="en-US" sz="1200" kern="1200">
                <a:solidFill>
                  <a:prstClr val="black"/>
                </a:solidFill>
                <a:latin typeface="Times New Roman" pitchFamily="18" charset="0"/>
                <a:ea typeface="+mn-ea"/>
                <a:cs typeface="+mn-cs"/>
              </a:rPr>
              <a:t>R. Dale Walker, MD</a:t>
            </a:r>
          </a:p>
        </p:txBody>
      </p:sp>
      <p:sp>
        <p:nvSpPr>
          <p:cNvPr id="96261" name="Rectangle 7"/>
          <p:cNvSpPr>
            <a:spLocks noGrp="1" noChangeArrowheads="1"/>
          </p:cNvSpPr>
          <p:nvPr>
            <p:ph type="sldNum" sz="quarter" idx="5"/>
          </p:nvPr>
        </p:nvSpPr>
        <p:spPr>
          <a:noFill/>
        </p:spPr>
        <p:txBody>
          <a:bodyPr/>
          <a:lstStyle/>
          <a:p>
            <a:pPr algn="r" rtl="0" fontAlgn="base">
              <a:spcBef>
                <a:spcPct val="0"/>
              </a:spcBef>
              <a:spcAft>
                <a:spcPct val="0"/>
              </a:spcAft>
            </a:pPr>
            <a:fld id="{B53AED49-A0D1-4F82-BBE5-DCA4982F3341}" type="slidenum">
              <a:rPr lang="en-US" sz="1200" kern="1200">
                <a:solidFill>
                  <a:prstClr val="black"/>
                </a:solidFill>
                <a:latin typeface="Times New Roman" pitchFamily="18" charset="0"/>
                <a:ea typeface="+mn-ea"/>
                <a:cs typeface="+mn-cs"/>
              </a:rPr>
              <a:pPr algn="r" rtl="0" fontAlgn="base">
                <a:spcBef>
                  <a:spcPct val="0"/>
                </a:spcBef>
                <a:spcAft>
                  <a:spcPct val="0"/>
                </a:spcAft>
              </a:pPr>
              <a:t>41</a:t>
            </a:fld>
            <a:endParaRPr lang="en-US" sz="1200" kern="1200">
              <a:solidFill>
                <a:prstClr val="black"/>
              </a:solidFill>
              <a:latin typeface="Times New Roman" pitchFamily="18" charset="0"/>
              <a:ea typeface="+mn-ea"/>
              <a:cs typeface="+mn-cs"/>
            </a:endParaRPr>
          </a:p>
        </p:txBody>
      </p:sp>
      <p:sp>
        <p:nvSpPr>
          <p:cNvPr id="96262" name="Rectangle 2"/>
          <p:cNvSpPr>
            <a:spLocks noGrp="1" noRot="1" noChangeAspect="1" noChangeArrowheads="1" noTextEdit="1"/>
          </p:cNvSpPr>
          <p:nvPr>
            <p:ph type="sldImg"/>
          </p:nvPr>
        </p:nvSpPr>
        <p:spPr>
          <a:ln/>
        </p:spPr>
      </p:sp>
      <p:sp>
        <p:nvSpPr>
          <p:cNvPr id="962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One Sky Center</a:t>
            </a:r>
          </a:p>
        </p:txBody>
      </p:sp>
      <p:sp>
        <p:nvSpPr>
          <p:cNvPr id="5" name="Rectangle 3"/>
          <p:cNvSpPr>
            <a:spLocks noGrp="1" noChangeArrowheads="1"/>
          </p:cNvSpPr>
          <p:nvPr>
            <p:ph type="dt" idx="1"/>
          </p:nvPr>
        </p:nvSpPr>
        <p:spPr>
          <a:ln/>
        </p:spPr>
        <p:txBody>
          <a:bodyPr/>
          <a:lstStyle/>
          <a:p>
            <a:fld id="{09EF1202-E72F-47E1-9D4C-06FC2A58C773}" type="datetime1">
              <a:rPr lang="en-US"/>
              <a:pPr/>
              <a:t>7/17/2008</a:t>
            </a:fld>
            <a:endParaRPr lang="en-US"/>
          </a:p>
        </p:txBody>
      </p:sp>
      <p:sp>
        <p:nvSpPr>
          <p:cNvPr id="6" name="Rectangle 7"/>
          <p:cNvSpPr>
            <a:spLocks noGrp="1" noChangeArrowheads="1"/>
          </p:cNvSpPr>
          <p:nvPr>
            <p:ph type="sldNum" sz="quarter" idx="5"/>
          </p:nvPr>
        </p:nvSpPr>
        <p:spPr>
          <a:ln/>
        </p:spPr>
        <p:txBody>
          <a:bodyPr/>
          <a:lstStyle/>
          <a:p>
            <a:fld id="{DDF3EC8A-6C5E-4341-8972-5B912F2BD4CB}" type="slidenum">
              <a:rPr lang="en-US"/>
              <a:pPr/>
              <a:t>42</a:t>
            </a:fld>
            <a:endParaRPr lang="en-US"/>
          </a:p>
        </p:txBody>
      </p:sp>
      <p:sp>
        <p:nvSpPr>
          <p:cNvPr id="960514" name="Rectangle 2"/>
          <p:cNvSpPr>
            <a:spLocks noGrp="1" noRot="1" noChangeAspect="1" noChangeArrowheads="1" noTextEdit="1"/>
          </p:cNvSpPr>
          <p:nvPr>
            <p:ph type="sldImg"/>
          </p:nvPr>
        </p:nvSpPr>
        <p:spPr>
          <a:ln/>
        </p:spPr>
      </p:sp>
      <p:sp>
        <p:nvSpPr>
          <p:cNvPr id="960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3F2CE5-36A5-46F8-912F-CC3BF27DC5AC}"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One Sky Center</a:t>
            </a:r>
          </a:p>
        </p:txBody>
      </p:sp>
      <p:sp>
        <p:nvSpPr>
          <p:cNvPr id="5" name="Rectangle 3"/>
          <p:cNvSpPr>
            <a:spLocks noGrp="1" noChangeArrowheads="1"/>
          </p:cNvSpPr>
          <p:nvPr>
            <p:ph type="dt" idx="1"/>
          </p:nvPr>
        </p:nvSpPr>
        <p:spPr>
          <a:ln/>
        </p:spPr>
        <p:txBody>
          <a:bodyPr/>
          <a:lstStyle/>
          <a:p>
            <a:fld id="{13EDC9AB-0D50-408D-B7E3-5DDDA78FEE02}" type="datetime1">
              <a:rPr lang="en-US"/>
              <a:pPr/>
              <a:t>7/17/2008</a:t>
            </a:fld>
            <a:endParaRPr lang="en-US"/>
          </a:p>
        </p:txBody>
      </p:sp>
      <p:sp>
        <p:nvSpPr>
          <p:cNvPr id="6" name="Rectangle 7"/>
          <p:cNvSpPr>
            <a:spLocks noGrp="1" noChangeArrowheads="1"/>
          </p:cNvSpPr>
          <p:nvPr>
            <p:ph type="sldNum" sz="quarter" idx="5"/>
          </p:nvPr>
        </p:nvSpPr>
        <p:spPr>
          <a:ln/>
        </p:spPr>
        <p:txBody>
          <a:bodyPr/>
          <a:lstStyle/>
          <a:p>
            <a:fld id="{3789C0DE-D677-4118-A9AA-33749DCC2F34}" type="slidenum">
              <a:rPr lang="en-US"/>
              <a:pPr/>
              <a:t>44</a:t>
            </a:fld>
            <a:endParaRPr lang="en-US"/>
          </a:p>
        </p:txBody>
      </p:sp>
      <p:sp>
        <p:nvSpPr>
          <p:cNvPr id="915458" name="Rectangle 2"/>
          <p:cNvSpPr>
            <a:spLocks noGrp="1" noRot="1" noChangeAspect="1" noChangeArrowheads="1" noTextEdit="1"/>
          </p:cNvSpPr>
          <p:nvPr>
            <p:ph type="sldImg"/>
          </p:nvPr>
        </p:nvSpPr>
        <p:spPr>
          <a:ln/>
        </p:spPr>
      </p:sp>
      <p:sp>
        <p:nvSpPr>
          <p:cNvPr id="915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lgn="l" rtl="0" fontAlgn="base">
              <a:spcBef>
                <a:spcPct val="0"/>
              </a:spcBef>
              <a:spcAft>
                <a:spcPct val="0"/>
              </a:spcAft>
            </a:pPr>
            <a:r>
              <a:rPr lang="en-US" sz="1200" b="1" kern="1200">
                <a:solidFill>
                  <a:prstClr val="black"/>
                </a:solidFill>
                <a:latin typeface="Times New Roman" pitchFamily="18" charset="0"/>
                <a:ea typeface="+mn-ea"/>
                <a:cs typeface="+mn-cs"/>
              </a:rPr>
              <a:t>One Sky Center</a:t>
            </a:r>
          </a:p>
        </p:txBody>
      </p:sp>
      <p:sp>
        <p:nvSpPr>
          <p:cNvPr id="5" name="Rectangle 3"/>
          <p:cNvSpPr>
            <a:spLocks noGrp="1" noChangeArrowheads="1"/>
          </p:cNvSpPr>
          <p:nvPr>
            <p:ph type="dt" idx="1"/>
          </p:nvPr>
        </p:nvSpPr>
        <p:spPr>
          <a:ln/>
        </p:spPr>
        <p:txBody>
          <a:bodyPr/>
          <a:lstStyle/>
          <a:p>
            <a:pPr algn="r" rtl="0" fontAlgn="base">
              <a:spcBef>
                <a:spcPct val="0"/>
              </a:spcBef>
              <a:spcAft>
                <a:spcPct val="0"/>
              </a:spcAft>
            </a:pPr>
            <a:fld id="{D8352385-2E47-4FA1-8116-70583CAFCB7F}" type="datetime1">
              <a:rPr lang="en-US" sz="1200" b="1" kern="1200">
                <a:solidFill>
                  <a:prstClr val="black"/>
                </a:solidFill>
                <a:latin typeface="Times New Roman" pitchFamily="18" charset="0"/>
                <a:ea typeface="+mn-ea"/>
                <a:cs typeface="+mn-cs"/>
              </a:rPr>
              <a:pPr algn="r" rtl="0" fontAlgn="base">
                <a:spcBef>
                  <a:spcPct val="0"/>
                </a:spcBef>
                <a:spcAft>
                  <a:spcPct val="0"/>
                </a:spcAft>
              </a:pPr>
              <a:t>7/17/2008</a:t>
            </a:fld>
            <a:endParaRPr lang="en-US" sz="1200" b="1" kern="1200">
              <a:solidFill>
                <a:prstClr val="black"/>
              </a:solidFill>
              <a:latin typeface="Times New Roman" pitchFamily="18" charset="0"/>
              <a:ea typeface="+mn-ea"/>
              <a:cs typeface="+mn-cs"/>
            </a:endParaRPr>
          </a:p>
        </p:txBody>
      </p:sp>
      <p:sp>
        <p:nvSpPr>
          <p:cNvPr id="6" name="Rectangle 7"/>
          <p:cNvSpPr>
            <a:spLocks noGrp="1" noChangeArrowheads="1"/>
          </p:cNvSpPr>
          <p:nvPr>
            <p:ph type="sldNum" sz="quarter" idx="5"/>
          </p:nvPr>
        </p:nvSpPr>
        <p:spPr>
          <a:ln/>
        </p:spPr>
        <p:txBody>
          <a:bodyPr/>
          <a:lstStyle/>
          <a:p>
            <a:pPr algn="r" rtl="0" fontAlgn="base">
              <a:spcBef>
                <a:spcPct val="0"/>
              </a:spcBef>
              <a:spcAft>
                <a:spcPct val="0"/>
              </a:spcAft>
            </a:pPr>
            <a:fld id="{B7793471-ECC9-4011-B99F-04953766ED0C}" type="slidenum">
              <a:rPr lang="en-US" sz="1200" b="1" kern="1200">
                <a:solidFill>
                  <a:prstClr val="black"/>
                </a:solidFill>
                <a:latin typeface="Times New Roman" pitchFamily="18" charset="0"/>
                <a:ea typeface="+mn-ea"/>
                <a:cs typeface="+mn-cs"/>
              </a:rPr>
              <a:pPr algn="r" rtl="0" fontAlgn="base">
                <a:spcBef>
                  <a:spcPct val="0"/>
                </a:spcBef>
                <a:spcAft>
                  <a:spcPct val="0"/>
                </a:spcAft>
              </a:pPr>
              <a:t>5</a:t>
            </a:fld>
            <a:endParaRPr lang="en-US" sz="1200" b="1" kern="1200">
              <a:solidFill>
                <a:prstClr val="black"/>
              </a:solidFill>
              <a:latin typeface="Times New Roman" pitchFamily="18" charset="0"/>
              <a:ea typeface="+mn-ea"/>
              <a:cs typeface="+mn-cs"/>
            </a:endParaRPr>
          </a:p>
        </p:txBody>
      </p:sp>
      <p:sp>
        <p:nvSpPr>
          <p:cNvPr id="1159170" name="Rectangle 2"/>
          <p:cNvSpPr>
            <a:spLocks noGrp="1" noRot="1" noChangeAspect="1" noChangeArrowheads="1" noTextEdit="1"/>
          </p:cNvSpPr>
          <p:nvPr>
            <p:ph type="sldImg"/>
          </p:nvPr>
        </p:nvSpPr>
        <p:spPr>
          <a:ln/>
        </p:spPr>
      </p:sp>
      <p:sp>
        <p:nvSpPr>
          <p:cNvPr id="1159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noFill/>
        </p:spPr>
        <p:txBody>
          <a:bodyPr/>
          <a:lstStyle/>
          <a:p>
            <a:r>
              <a:rPr lang="en-US" smtClean="0"/>
              <a:t>One Sky Center</a:t>
            </a:r>
          </a:p>
        </p:txBody>
      </p:sp>
      <p:sp>
        <p:nvSpPr>
          <p:cNvPr id="61443" name="Rectangle 3"/>
          <p:cNvSpPr>
            <a:spLocks noGrp="1" noChangeArrowheads="1"/>
          </p:cNvSpPr>
          <p:nvPr>
            <p:ph type="dt" sz="quarter" idx="1"/>
          </p:nvPr>
        </p:nvSpPr>
        <p:spPr>
          <a:noFill/>
        </p:spPr>
        <p:txBody>
          <a:bodyPr/>
          <a:lstStyle/>
          <a:p>
            <a:fld id="{A26EFA61-BDEE-4F0F-80DB-EEE65FB58E97}" type="datetime1">
              <a:rPr lang="en-US" smtClean="0"/>
              <a:pPr/>
              <a:t>7/17/2008</a:t>
            </a:fld>
            <a:endParaRPr lang="en-US" smtClean="0"/>
          </a:p>
        </p:txBody>
      </p:sp>
      <p:sp>
        <p:nvSpPr>
          <p:cNvPr id="61444" name="Rectangle 6"/>
          <p:cNvSpPr>
            <a:spLocks noGrp="1" noChangeArrowheads="1"/>
          </p:cNvSpPr>
          <p:nvPr>
            <p:ph type="ftr" sz="quarter" idx="4"/>
          </p:nvPr>
        </p:nvSpPr>
        <p:spPr>
          <a:noFill/>
        </p:spPr>
        <p:txBody>
          <a:bodyPr/>
          <a:lstStyle/>
          <a:p>
            <a:r>
              <a:rPr lang="en-US" smtClean="0"/>
              <a:t>R. Dale Walker, MD</a:t>
            </a:r>
          </a:p>
        </p:txBody>
      </p:sp>
      <p:sp>
        <p:nvSpPr>
          <p:cNvPr id="61445" name="Rectangle 7"/>
          <p:cNvSpPr>
            <a:spLocks noGrp="1" noChangeArrowheads="1"/>
          </p:cNvSpPr>
          <p:nvPr>
            <p:ph type="sldNum" sz="quarter" idx="5"/>
          </p:nvPr>
        </p:nvSpPr>
        <p:spPr>
          <a:noFill/>
        </p:spPr>
        <p:txBody>
          <a:bodyPr/>
          <a:lstStyle/>
          <a:p>
            <a:fld id="{B429CA6A-756C-4D6C-A091-2C8339C130C1}" type="slidenum">
              <a:rPr lang="en-US" smtClean="0"/>
              <a:pPr/>
              <a:t>6</a:t>
            </a:fld>
            <a:endParaRPr lang="en-US" smtClean="0"/>
          </a:p>
        </p:txBody>
      </p:sp>
      <p:sp>
        <p:nvSpPr>
          <p:cNvPr id="61446" name="Rectangle 2"/>
          <p:cNvSpPr>
            <a:spLocks noGrp="1" noRot="1" noChangeAspect="1" noChangeArrowheads="1" noTextEdit="1"/>
          </p:cNvSpPr>
          <p:nvPr>
            <p:ph type="sldImg"/>
          </p:nvPr>
        </p:nvSpPr>
        <p:spPr>
          <a:ln/>
        </p:spPr>
      </p:sp>
      <p:sp>
        <p:nvSpPr>
          <p:cNvPr id="614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lgn="l" rtl="0" fontAlgn="base">
              <a:spcBef>
                <a:spcPct val="0"/>
              </a:spcBef>
              <a:spcAft>
                <a:spcPct val="0"/>
              </a:spcAft>
            </a:pPr>
            <a:r>
              <a:rPr lang="en-US" sz="1200" b="1" kern="1200">
                <a:solidFill>
                  <a:prstClr val="black"/>
                </a:solidFill>
                <a:latin typeface="Times New Roman" pitchFamily="18" charset="0"/>
                <a:ea typeface="+mn-ea"/>
                <a:cs typeface="+mn-cs"/>
              </a:rPr>
              <a:t>One Sky Center</a:t>
            </a:r>
          </a:p>
        </p:txBody>
      </p:sp>
      <p:sp>
        <p:nvSpPr>
          <p:cNvPr id="5" name="Rectangle 3"/>
          <p:cNvSpPr>
            <a:spLocks noGrp="1" noChangeArrowheads="1"/>
          </p:cNvSpPr>
          <p:nvPr>
            <p:ph type="dt" idx="1"/>
          </p:nvPr>
        </p:nvSpPr>
        <p:spPr>
          <a:ln/>
        </p:spPr>
        <p:txBody>
          <a:bodyPr/>
          <a:lstStyle/>
          <a:p>
            <a:pPr algn="r" rtl="0" fontAlgn="base">
              <a:spcBef>
                <a:spcPct val="0"/>
              </a:spcBef>
              <a:spcAft>
                <a:spcPct val="0"/>
              </a:spcAft>
            </a:pPr>
            <a:fld id="{5FB35538-C9BA-4079-A826-3EA3C5536E72}" type="datetime1">
              <a:rPr lang="en-US" sz="1200" b="1" kern="1200">
                <a:solidFill>
                  <a:prstClr val="black"/>
                </a:solidFill>
                <a:latin typeface="Times New Roman" pitchFamily="18" charset="0"/>
                <a:ea typeface="+mn-ea"/>
                <a:cs typeface="+mn-cs"/>
              </a:rPr>
              <a:pPr algn="r" rtl="0" fontAlgn="base">
                <a:spcBef>
                  <a:spcPct val="0"/>
                </a:spcBef>
                <a:spcAft>
                  <a:spcPct val="0"/>
                </a:spcAft>
              </a:pPr>
              <a:t>7/17/2008</a:t>
            </a:fld>
            <a:endParaRPr lang="en-US" sz="1200" b="1" kern="1200">
              <a:solidFill>
                <a:prstClr val="black"/>
              </a:solidFill>
              <a:latin typeface="Times New Roman" pitchFamily="18" charset="0"/>
              <a:ea typeface="+mn-ea"/>
              <a:cs typeface="+mn-cs"/>
            </a:endParaRPr>
          </a:p>
        </p:txBody>
      </p:sp>
      <p:sp>
        <p:nvSpPr>
          <p:cNvPr id="6" name="Rectangle 7"/>
          <p:cNvSpPr>
            <a:spLocks noGrp="1" noChangeArrowheads="1"/>
          </p:cNvSpPr>
          <p:nvPr>
            <p:ph type="sldNum" sz="quarter" idx="5"/>
          </p:nvPr>
        </p:nvSpPr>
        <p:spPr>
          <a:ln/>
        </p:spPr>
        <p:txBody>
          <a:bodyPr/>
          <a:lstStyle/>
          <a:p>
            <a:pPr algn="r" rtl="0" fontAlgn="base">
              <a:spcBef>
                <a:spcPct val="0"/>
              </a:spcBef>
              <a:spcAft>
                <a:spcPct val="0"/>
              </a:spcAft>
            </a:pPr>
            <a:fld id="{32F1B222-C9F5-4122-B91F-D289B75B0D35}" type="slidenum">
              <a:rPr lang="en-US" sz="1200" b="1" kern="1200">
                <a:solidFill>
                  <a:prstClr val="black"/>
                </a:solidFill>
                <a:latin typeface="Times New Roman" pitchFamily="18" charset="0"/>
                <a:ea typeface="+mn-ea"/>
                <a:cs typeface="+mn-cs"/>
              </a:rPr>
              <a:pPr algn="r" rtl="0" fontAlgn="base">
                <a:spcBef>
                  <a:spcPct val="0"/>
                </a:spcBef>
                <a:spcAft>
                  <a:spcPct val="0"/>
                </a:spcAft>
              </a:pPr>
              <a:t>7</a:t>
            </a:fld>
            <a:endParaRPr lang="en-US" sz="1200" b="1" kern="1200">
              <a:solidFill>
                <a:prstClr val="black"/>
              </a:solidFill>
              <a:latin typeface="Times New Roman" pitchFamily="18" charset="0"/>
              <a:ea typeface="+mn-ea"/>
              <a:cs typeface="+mn-cs"/>
            </a:endParaRPr>
          </a:p>
        </p:txBody>
      </p:sp>
      <p:sp>
        <p:nvSpPr>
          <p:cNvPr id="1163266" name="Rectangle 2"/>
          <p:cNvSpPr>
            <a:spLocks noGrp="1" noRot="1" noChangeAspect="1" noChangeArrowheads="1" noTextEdit="1"/>
          </p:cNvSpPr>
          <p:nvPr>
            <p:ph type="sldImg"/>
          </p:nvPr>
        </p:nvSpPr>
        <p:spPr>
          <a:ln/>
        </p:spPr>
      </p:sp>
      <p:sp>
        <p:nvSpPr>
          <p:cNvPr id="1163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lgn="l" rtl="0" fontAlgn="base">
              <a:spcBef>
                <a:spcPct val="0"/>
              </a:spcBef>
              <a:spcAft>
                <a:spcPct val="0"/>
              </a:spcAft>
            </a:pPr>
            <a:r>
              <a:rPr lang="en-US" sz="1200" b="1" kern="1200">
                <a:solidFill>
                  <a:prstClr val="black"/>
                </a:solidFill>
                <a:latin typeface="Times New Roman" pitchFamily="18" charset="0"/>
                <a:ea typeface="+mn-ea"/>
                <a:cs typeface="+mn-cs"/>
              </a:rPr>
              <a:t>One Sky Center</a:t>
            </a:r>
          </a:p>
        </p:txBody>
      </p:sp>
      <p:sp>
        <p:nvSpPr>
          <p:cNvPr id="5" name="Rectangle 3"/>
          <p:cNvSpPr>
            <a:spLocks noGrp="1" noChangeArrowheads="1"/>
          </p:cNvSpPr>
          <p:nvPr>
            <p:ph type="dt" idx="1"/>
          </p:nvPr>
        </p:nvSpPr>
        <p:spPr>
          <a:ln/>
        </p:spPr>
        <p:txBody>
          <a:bodyPr/>
          <a:lstStyle/>
          <a:p>
            <a:pPr algn="r" rtl="0" fontAlgn="base">
              <a:spcBef>
                <a:spcPct val="0"/>
              </a:spcBef>
              <a:spcAft>
                <a:spcPct val="0"/>
              </a:spcAft>
            </a:pPr>
            <a:fld id="{933E25E1-BEDB-4A0E-931A-A8BA17E247BE}" type="datetime1">
              <a:rPr lang="en-US" sz="1200" b="1" kern="1200">
                <a:solidFill>
                  <a:prstClr val="black"/>
                </a:solidFill>
                <a:latin typeface="Times New Roman" pitchFamily="18" charset="0"/>
                <a:ea typeface="+mn-ea"/>
                <a:cs typeface="+mn-cs"/>
              </a:rPr>
              <a:pPr algn="r" rtl="0" fontAlgn="base">
                <a:spcBef>
                  <a:spcPct val="0"/>
                </a:spcBef>
                <a:spcAft>
                  <a:spcPct val="0"/>
                </a:spcAft>
              </a:pPr>
              <a:t>7/17/2008</a:t>
            </a:fld>
            <a:endParaRPr lang="en-US" sz="1200" b="1" kern="1200">
              <a:solidFill>
                <a:prstClr val="black"/>
              </a:solidFill>
              <a:latin typeface="Times New Roman" pitchFamily="18" charset="0"/>
              <a:ea typeface="+mn-ea"/>
              <a:cs typeface="+mn-cs"/>
            </a:endParaRPr>
          </a:p>
        </p:txBody>
      </p:sp>
      <p:sp>
        <p:nvSpPr>
          <p:cNvPr id="6" name="Rectangle 7"/>
          <p:cNvSpPr>
            <a:spLocks noGrp="1" noChangeArrowheads="1"/>
          </p:cNvSpPr>
          <p:nvPr>
            <p:ph type="sldNum" sz="quarter" idx="5"/>
          </p:nvPr>
        </p:nvSpPr>
        <p:spPr>
          <a:ln/>
        </p:spPr>
        <p:txBody>
          <a:bodyPr/>
          <a:lstStyle/>
          <a:p>
            <a:pPr algn="r" rtl="0" fontAlgn="base">
              <a:spcBef>
                <a:spcPct val="0"/>
              </a:spcBef>
              <a:spcAft>
                <a:spcPct val="0"/>
              </a:spcAft>
            </a:pPr>
            <a:fld id="{4D64249F-7C51-4B8B-8CEB-A7EA7C3C6777}" type="slidenum">
              <a:rPr lang="en-US" sz="1200" b="1" kern="1200">
                <a:solidFill>
                  <a:prstClr val="black"/>
                </a:solidFill>
                <a:latin typeface="Times New Roman" pitchFamily="18" charset="0"/>
                <a:ea typeface="+mn-ea"/>
                <a:cs typeface="+mn-cs"/>
              </a:rPr>
              <a:pPr algn="r" rtl="0" fontAlgn="base">
                <a:spcBef>
                  <a:spcPct val="0"/>
                </a:spcBef>
                <a:spcAft>
                  <a:spcPct val="0"/>
                </a:spcAft>
              </a:pPr>
              <a:t>8</a:t>
            </a:fld>
            <a:endParaRPr lang="en-US" sz="1200" b="1" kern="1200">
              <a:solidFill>
                <a:prstClr val="black"/>
              </a:solidFill>
              <a:latin typeface="Times New Roman" pitchFamily="18" charset="0"/>
              <a:ea typeface="+mn-ea"/>
              <a:cs typeface="+mn-cs"/>
            </a:endParaRPr>
          </a:p>
        </p:txBody>
      </p:sp>
      <p:sp>
        <p:nvSpPr>
          <p:cNvPr id="1165314" name="Rectangle 2"/>
          <p:cNvSpPr>
            <a:spLocks noGrp="1" noRot="1" noChangeAspect="1" noChangeArrowheads="1" noTextEdit="1"/>
          </p:cNvSpPr>
          <p:nvPr>
            <p:ph type="sldImg"/>
          </p:nvPr>
        </p:nvSpPr>
        <p:spPr>
          <a:ln/>
        </p:spPr>
      </p:sp>
      <p:sp>
        <p:nvSpPr>
          <p:cNvPr id="1165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3" name="Rectangle 2"/>
          <p:cNvSpPr>
            <a:spLocks noGrp="1" noChangeArrowheads="1"/>
          </p:cNvSpPr>
          <p:nvPr>
            <p:ph type="hdr" sz="quarter"/>
          </p:nvPr>
        </p:nvSpPr>
        <p:spPr>
          <a:noFill/>
        </p:spPr>
        <p:txBody>
          <a:bodyPr/>
          <a:lstStyle/>
          <a:p>
            <a:r>
              <a:rPr lang="en-US" smtClean="0"/>
              <a:t>One Sky Center</a:t>
            </a:r>
          </a:p>
        </p:txBody>
      </p:sp>
      <p:sp>
        <p:nvSpPr>
          <p:cNvPr id="1467394" name="Rectangle 3"/>
          <p:cNvSpPr>
            <a:spLocks noGrp="1" noChangeArrowheads="1"/>
          </p:cNvSpPr>
          <p:nvPr>
            <p:ph type="dt" sz="quarter" idx="1"/>
          </p:nvPr>
        </p:nvSpPr>
        <p:spPr>
          <a:noFill/>
        </p:spPr>
        <p:txBody>
          <a:bodyPr/>
          <a:lstStyle/>
          <a:p>
            <a:fld id="{D7F5C28B-5319-442F-883B-A67E5AAE0084}" type="datetime1">
              <a:rPr lang="en-US" smtClean="0"/>
              <a:pPr/>
              <a:t>7/17/2008</a:t>
            </a:fld>
            <a:endParaRPr lang="en-US" smtClean="0"/>
          </a:p>
        </p:txBody>
      </p:sp>
      <p:sp>
        <p:nvSpPr>
          <p:cNvPr id="1467395" name="Rectangle 7"/>
          <p:cNvSpPr>
            <a:spLocks noGrp="1" noChangeArrowheads="1"/>
          </p:cNvSpPr>
          <p:nvPr>
            <p:ph type="sldNum" sz="quarter" idx="5"/>
          </p:nvPr>
        </p:nvSpPr>
        <p:spPr>
          <a:noFill/>
        </p:spPr>
        <p:txBody>
          <a:bodyPr/>
          <a:lstStyle/>
          <a:p>
            <a:fld id="{3C79603E-A3DC-4294-893B-149F5F85D208}" type="slidenum">
              <a:rPr lang="en-US" smtClean="0"/>
              <a:pPr/>
              <a:t>9</a:t>
            </a:fld>
            <a:endParaRPr lang="en-US" smtClean="0"/>
          </a:p>
        </p:txBody>
      </p:sp>
      <p:sp>
        <p:nvSpPr>
          <p:cNvPr id="1467396" name="Rectangle 2"/>
          <p:cNvSpPr>
            <a:spLocks noGrp="1" noRot="1" noChangeAspect="1" noChangeArrowheads="1" noTextEdit="1"/>
          </p:cNvSpPr>
          <p:nvPr>
            <p:ph type="sldImg"/>
          </p:nvPr>
        </p:nvSpPr>
        <p:spPr>
          <a:ln/>
        </p:spPr>
      </p:sp>
      <p:sp>
        <p:nvSpPr>
          <p:cNvPr id="1467397" name="Rectangle 3"/>
          <p:cNvSpPr>
            <a:spLocks noGrp="1" noChangeArrowheads="1"/>
          </p:cNvSpPr>
          <p:nvPr>
            <p:ph type="body" idx="1"/>
          </p:nvPr>
        </p:nvSpPr>
        <p:spPr>
          <a:noFill/>
          <a:ln/>
        </p:spPr>
        <p:txBody>
          <a:bodyPr/>
          <a:lstStyle/>
          <a:p>
            <a:pPr eaLnBrk="1" hangingPunct="1"/>
            <a:r>
              <a:rPr lang="en-US" sz="1200" kern="1200" dirty="0" smtClean="0">
                <a:solidFill>
                  <a:schemeClr val="tx1"/>
                </a:solidFill>
                <a:latin typeface="Arial" charset="0"/>
                <a:ea typeface="+mn-ea"/>
                <a:cs typeface="+mn-cs"/>
              </a:rPr>
              <a:t>Methamphetamine is a powerfully addictive stimulant that dramatically affects the central nervous system. The drug is made easily in clandestine laboratories with relatively </a:t>
            </a:r>
            <a:r>
              <a:rPr lang="en-US" sz="1200" kern="1200" dirty="0" err="1" smtClean="0">
                <a:solidFill>
                  <a:schemeClr val="tx1"/>
                </a:solidFill>
                <a:latin typeface="Arial" charset="0"/>
                <a:ea typeface="+mn-ea"/>
                <a:cs typeface="+mn-cs"/>
              </a:rPr>
              <a:t>inexpenseive</a:t>
            </a:r>
            <a:r>
              <a:rPr lang="en-US" sz="1200" kern="1200" dirty="0" smtClean="0">
                <a:solidFill>
                  <a:schemeClr val="tx1"/>
                </a:solidFill>
                <a:latin typeface="Arial" charset="0"/>
                <a:ea typeface="+mn-ea"/>
                <a:cs typeface="+mn-cs"/>
              </a:rPr>
              <a:t> over-the-counter ingredients. These factors combine to make methamphetamine a drug with high potential for widespread abuse</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0781FC-FE9A-4C91-9478-4FC93E1412C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EB9490-9177-4041-942A-0B020E4B00D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C8B22B-5105-424C-A44F-9122314BF42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927688-22DE-459E-87C4-D00352493AD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2D7962-C35F-4A17-B9F8-F4C43B690DE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33600"/>
            <a:ext cx="38100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2743200" cy="45720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1905000" cy="457200"/>
          </a:xfrm>
        </p:spPr>
        <p:txBody>
          <a:bodyPr/>
          <a:lstStyle>
            <a:lvl1pPr>
              <a:defRPr/>
            </a:lvl1pPr>
          </a:lstStyle>
          <a:p>
            <a:fld id="{66E5452A-8427-42C7-85D5-6B5478B92B96}"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2133600"/>
            <a:ext cx="7772400" cy="3962400"/>
          </a:xfrm>
        </p:spPr>
        <p:txBody>
          <a:bodyPr/>
          <a:lstStyle/>
          <a:p>
            <a:endParaRPr lang="en-US"/>
          </a:p>
        </p:txBody>
      </p:sp>
      <p:sp>
        <p:nvSpPr>
          <p:cNvPr id="4" name="Date Placeholder 3"/>
          <p:cNvSpPr>
            <a:spLocks noGrp="1"/>
          </p:cNvSpPr>
          <p:nvPr>
            <p:ph type="dt" sz="half" idx="10"/>
          </p:nvPr>
        </p:nvSpPr>
        <p:spPr>
          <a:xfrm>
            <a:off x="685800" y="6248400"/>
            <a:ext cx="2743200" cy="457200"/>
          </a:xfrm>
        </p:spPr>
        <p:txBody>
          <a:bodyPr/>
          <a:lstStyle>
            <a:lvl1pPr>
              <a:defRPr/>
            </a:lvl1pPr>
          </a:lstStyle>
          <a:p>
            <a:endParaRPr lang="en-US"/>
          </a:p>
        </p:txBody>
      </p:sp>
      <p:sp>
        <p:nvSpPr>
          <p:cNvPr id="5" name="Slide Number Placeholder 4"/>
          <p:cNvSpPr>
            <a:spLocks noGrp="1"/>
          </p:cNvSpPr>
          <p:nvPr>
            <p:ph type="sldNum" sz="quarter" idx="11"/>
          </p:nvPr>
        </p:nvSpPr>
        <p:spPr>
          <a:xfrm>
            <a:off x="6553200" y="6248400"/>
            <a:ext cx="1905000" cy="457200"/>
          </a:xfrm>
        </p:spPr>
        <p:txBody>
          <a:bodyPr/>
          <a:lstStyle>
            <a:lvl1pPr>
              <a:defRPr/>
            </a:lvl1pPr>
          </a:lstStyle>
          <a:p>
            <a:fld id="{370F1A72-C3E9-4D4D-A514-E9002452CAA9}"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FFFFFF"/>
              </a:solidFill>
              <a:latin typeface="Times New Roman" pitchFamily="18" charset="0"/>
              <a:ea typeface="+mn-ea"/>
              <a:cs typeface="+mn-cs"/>
            </a:endParaRPr>
          </a:p>
        </p:txBody>
      </p:sp>
      <p:sp>
        <p:nvSpPr>
          <p:cNvPr id="5" name="Rectangle 6"/>
          <p:cNvSpPr>
            <a:spLocks noGrp="1" noChangeArrowheads="1"/>
          </p:cNvSpPr>
          <p:nvPr>
            <p:ph type="sldNum" sz="quarter" idx="11"/>
          </p:nvPr>
        </p:nvSpPr>
        <p:spPr>
          <a:ln/>
        </p:spPr>
        <p:txBody>
          <a:bodyPr/>
          <a:lstStyle>
            <a:lvl1pPr>
              <a:defRPr/>
            </a:lvl1pPr>
          </a:lstStyle>
          <a:p>
            <a:pPr algn="r" rtl="0" fontAlgn="base">
              <a:spcBef>
                <a:spcPct val="0"/>
              </a:spcBef>
              <a:spcAft>
                <a:spcPct val="0"/>
              </a:spcAft>
              <a:defRPr/>
            </a:pPr>
            <a:fld id="{BD367DCC-3A6E-4A90-B4A7-2EE572EDE596}" type="slidenum">
              <a:rPr lang="en-US" sz="1200" kern="1200">
                <a:solidFill>
                  <a:srgbClr val="FFFFFF"/>
                </a:solidFill>
                <a:latin typeface="Times New Roman" pitchFamily="18" charset="0"/>
                <a:ea typeface="+mn-ea"/>
                <a:cs typeface="+mn-cs"/>
              </a:rPr>
              <a:pPr algn="r" rtl="0" fontAlgn="base">
                <a:spcBef>
                  <a:spcPct val="0"/>
                </a:spcBef>
                <a:spcAft>
                  <a:spcPct val="0"/>
                </a:spcAft>
                <a:defRPr/>
              </a:pPr>
              <a:t>‹#›</a:t>
            </a:fld>
            <a:endParaRPr lang="en-US" sz="1200" kern="1200">
              <a:solidFill>
                <a:srgbClr val="FFFFFF"/>
              </a:solidFill>
              <a:latin typeface="Times New Roman" pitchFamily="18" charset="0"/>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FFFFFF"/>
              </a:solidFill>
              <a:latin typeface="Times New Roman" pitchFamily="18" charset="0"/>
              <a:ea typeface="+mn-ea"/>
              <a:cs typeface="+mn-cs"/>
            </a:endParaRPr>
          </a:p>
        </p:txBody>
      </p:sp>
      <p:sp>
        <p:nvSpPr>
          <p:cNvPr id="5" name="Rectangle 6"/>
          <p:cNvSpPr>
            <a:spLocks noGrp="1" noChangeArrowheads="1"/>
          </p:cNvSpPr>
          <p:nvPr>
            <p:ph type="sldNum" sz="quarter" idx="11"/>
          </p:nvPr>
        </p:nvSpPr>
        <p:spPr>
          <a:ln/>
        </p:spPr>
        <p:txBody>
          <a:bodyPr/>
          <a:lstStyle>
            <a:lvl1pPr>
              <a:defRPr/>
            </a:lvl1pPr>
          </a:lstStyle>
          <a:p>
            <a:pPr algn="r" rtl="0" fontAlgn="base">
              <a:spcBef>
                <a:spcPct val="0"/>
              </a:spcBef>
              <a:spcAft>
                <a:spcPct val="0"/>
              </a:spcAft>
              <a:defRPr/>
            </a:pPr>
            <a:fld id="{22CDAEC4-8086-414A-B458-7B402F15C3E3}" type="slidenum">
              <a:rPr lang="en-US" sz="1200" kern="1200">
                <a:solidFill>
                  <a:srgbClr val="FFFFFF"/>
                </a:solidFill>
                <a:latin typeface="Times New Roman" pitchFamily="18" charset="0"/>
                <a:ea typeface="+mn-ea"/>
                <a:cs typeface="+mn-cs"/>
              </a:rPr>
              <a:pPr algn="r" rtl="0" fontAlgn="base">
                <a:spcBef>
                  <a:spcPct val="0"/>
                </a:spcBef>
                <a:spcAft>
                  <a:spcPct val="0"/>
                </a:spcAft>
                <a:defRPr/>
              </a:pPr>
              <a:t>‹#›</a:t>
            </a:fld>
            <a:endParaRPr lang="en-US" sz="1200" kern="1200">
              <a:solidFill>
                <a:srgbClr val="FFFFFF"/>
              </a:solidFill>
              <a:latin typeface="Times New Roman" pitchFamily="18" charset="0"/>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FFFFFF"/>
              </a:solidFill>
              <a:latin typeface="Times New Roman" pitchFamily="18" charset="0"/>
              <a:ea typeface="+mn-ea"/>
              <a:cs typeface="+mn-cs"/>
            </a:endParaRPr>
          </a:p>
        </p:txBody>
      </p:sp>
      <p:sp>
        <p:nvSpPr>
          <p:cNvPr id="5" name="Rectangle 6"/>
          <p:cNvSpPr>
            <a:spLocks noGrp="1" noChangeArrowheads="1"/>
          </p:cNvSpPr>
          <p:nvPr>
            <p:ph type="sldNum" sz="quarter" idx="11"/>
          </p:nvPr>
        </p:nvSpPr>
        <p:spPr>
          <a:ln/>
        </p:spPr>
        <p:txBody>
          <a:bodyPr/>
          <a:lstStyle>
            <a:lvl1pPr>
              <a:defRPr/>
            </a:lvl1pPr>
          </a:lstStyle>
          <a:p>
            <a:pPr algn="r" rtl="0" fontAlgn="base">
              <a:spcBef>
                <a:spcPct val="0"/>
              </a:spcBef>
              <a:spcAft>
                <a:spcPct val="0"/>
              </a:spcAft>
              <a:defRPr/>
            </a:pPr>
            <a:fld id="{84201771-7846-4FBB-AD73-58AB94744FB2}" type="slidenum">
              <a:rPr lang="en-US" sz="1200" kern="1200">
                <a:solidFill>
                  <a:srgbClr val="FFFFFF"/>
                </a:solidFill>
                <a:latin typeface="Times New Roman" pitchFamily="18" charset="0"/>
                <a:ea typeface="+mn-ea"/>
                <a:cs typeface="+mn-cs"/>
              </a:rPr>
              <a:pPr algn="r" rtl="0" fontAlgn="base">
                <a:spcBef>
                  <a:spcPct val="0"/>
                </a:spcBef>
                <a:spcAft>
                  <a:spcPct val="0"/>
                </a:spcAft>
                <a:defRPr/>
              </a:pPr>
              <a:t>‹#›</a:t>
            </a:fld>
            <a:endParaRPr lang="en-US" sz="1200" kern="1200">
              <a:solidFill>
                <a:srgbClr val="FFFFFF"/>
              </a:solidFill>
              <a:latin typeface="Times New Roman" pitchFamily="18" charset="0"/>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FFFFFF"/>
              </a:solidFill>
              <a:latin typeface="Times New Roman" pitchFamily="18" charset="0"/>
              <a:ea typeface="+mn-ea"/>
              <a:cs typeface="+mn-cs"/>
            </a:endParaRPr>
          </a:p>
        </p:txBody>
      </p:sp>
      <p:sp>
        <p:nvSpPr>
          <p:cNvPr id="6" name="Rectangle 6"/>
          <p:cNvSpPr>
            <a:spLocks noGrp="1" noChangeArrowheads="1"/>
          </p:cNvSpPr>
          <p:nvPr>
            <p:ph type="sldNum" sz="quarter" idx="11"/>
          </p:nvPr>
        </p:nvSpPr>
        <p:spPr>
          <a:ln/>
        </p:spPr>
        <p:txBody>
          <a:bodyPr/>
          <a:lstStyle>
            <a:lvl1pPr>
              <a:defRPr/>
            </a:lvl1pPr>
          </a:lstStyle>
          <a:p>
            <a:pPr algn="r" rtl="0" fontAlgn="base">
              <a:spcBef>
                <a:spcPct val="0"/>
              </a:spcBef>
              <a:spcAft>
                <a:spcPct val="0"/>
              </a:spcAft>
              <a:defRPr/>
            </a:pPr>
            <a:fld id="{B7BD7959-64C6-4813-A7F0-D31D40BE0F33}" type="slidenum">
              <a:rPr lang="en-US" sz="1200" kern="1200">
                <a:solidFill>
                  <a:srgbClr val="FFFFFF"/>
                </a:solidFill>
                <a:latin typeface="Times New Roman" pitchFamily="18" charset="0"/>
                <a:ea typeface="+mn-ea"/>
                <a:cs typeface="+mn-cs"/>
              </a:rPr>
              <a:pPr algn="r" rtl="0" fontAlgn="base">
                <a:spcBef>
                  <a:spcPct val="0"/>
                </a:spcBef>
                <a:spcAft>
                  <a:spcPct val="0"/>
                </a:spcAft>
                <a:defRPr/>
              </a:pPr>
              <a:t>‹#›</a:t>
            </a:fld>
            <a:endParaRPr lang="en-US" sz="1200" kern="1200">
              <a:solidFill>
                <a:srgbClr val="FFFFFF"/>
              </a:solidFill>
              <a:latin typeface="Times New Roman" pitchFamily="18"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51D381-BEC6-43D2-9520-C2298B80DED7}"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FFFFFF"/>
              </a:solidFill>
              <a:latin typeface="Times New Roman" pitchFamily="18" charset="0"/>
              <a:ea typeface="+mn-ea"/>
              <a:cs typeface="+mn-cs"/>
            </a:endParaRPr>
          </a:p>
        </p:txBody>
      </p:sp>
      <p:sp>
        <p:nvSpPr>
          <p:cNvPr id="8" name="Rectangle 6"/>
          <p:cNvSpPr>
            <a:spLocks noGrp="1" noChangeArrowheads="1"/>
          </p:cNvSpPr>
          <p:nvPr>
            <p:ph type="sldNum" sz="quarter" idx="11"/>
          </p:nvPr>
        </p:nvSpPr>
        <p:spPr>
          <a:ln/>
        </p:spPr>
        <p:txBody>
          <a:bodyPr/>
          <a:lstStyle>
            <a:lvl1pPr>
              <a:defRPr/>
            </a:lvl1pPr>
          </a:lstStyle>
          <a:p>
            <a:pPr algn="r" rtl="0" fontAlgn="base">
              <a:spcBef>
                <a:spcPct val="0"/>
              </a:spcBef>
              <a:spcAft>
                <a:spcPct val="0"/>
              </a:spcAft>
              <a:defRPr/>
            </a:pPr>
            <a:fld id="{4CBC7FB0-3FD0-4AB5-AF2C-EBF4036F2B89}" type="slidenum">
              <a:rPr lang="en-US" sz="1200" kern="1200">
                <a:solidFill>
                  <a:srgbClr val="FFFFFF"/>
                </a:solidFill>
                <a:latin typeface="Times New Roman" pitchFamily="18" charset="0"/>
                <a:ea typeface="+mn-ea"/>
                <a:cs typeface="+mn-cs"/>
              </a:rPr>
              <a:pPr algn="r" rtl="0" fontAlgn="base">
                <a:spcBef>
                  <a:spcPct val="0"/>
                </a:spcBef>
                <a:spcAft>
                  <a:spcPct val="0"/>
                </a:spcAft>
                <a:defRPr/>
              </a:pPr>
              <a:t>‹#›</a:t>
            </a:fld>
            <a:endParaRPr lang="en-US" sz="1200" kern="1200">
              <a:solidFill>
                <a:srgbClr val="FFFFFF"/>
              </a:solidFill>
              <a:latin typeface="Times New Roman" pitchFamily="18" charset="0"/>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FFFFFF"/>
              </a:solidFill>
              <a:latin typeface="Times New Roman" pitchFamily="18" charset="0"/>
              <a:ea typeface="+mn-ea"/>
              <a:cs typeface="+mn-cs"/>
            </a:endParaRPr>
          </a:p>
        </p:txBody>
      </p:sp>
      <p:sp>
        <p:nvSpPr>
          <p:cNvPr id="4" name="Rectangle 6"/>
          <p:cNvSpPr>
            <a:spLocks noGrp="1" noChangeArrowheads="1"/>
          </p:cNvSpPr>
          <p:nvPr>
            <p:ph type="sldNum" sz="quarter" idx="11"/>
          </p:nvPr>
        </p:nvSpPr>
        <p:spPr>
          <a:ln/>
        </p:spPr>
        <p:txBody>
          <a:bodyPr/>
          <a:lstStyle>
            <a:lvl1pPr>
              <a:defRPr/>
            </a:lvl1pPr>
          </a:lstStyle>
          <a:p>
            <a:pPr algn="r" rtl="0" fontAlgn="base">
              <a:spcBef>
                <a:spcPct val="0"/>
              </a:spcBef>
              <a:spcAft>
                <a:spcPct val="0"/>
              </a:spcAft>
              <a:defRPr/>
            </a:pPr>
            <a:fld id="{9CBEDAC0-7B7C-4A0F-8952-29F4B5F76ED9}" type="slidenum">
              <a:rPr lang="en-US" sz="1200" kern="1200">
                <a:solidFill>
                  <a:srgbClr val="FFFFFF"/>
                </a:solidFill>
                <a:latin typeface="Times New Roman" pitchFamily="18" charset="0"/>
                <a:ea typeface="+mn-ea"/>
                <a:cs typeface="+mn-cs"/>
              </a:rPr>
              <a:pPr algn="r" rtl="0" fontAlgn="base">
                <a:spcBef>
                  <a:spcPct val="0"/>
                </a:spcBef>
                <a:spcAft>
                  <a:spcPct val="0"/>
                </a:spcAft>
                <a:defRPr/>
              </a:pPr>
              <a:t>‹#›</a:t>
            </a:fld>
            <a:endParaRPr lang="en-US" sz="1200" kern="1200">
              <a:solidFill>
                <a:srgbClr val="FFFFFF"/>
              </a:solidFill>
              <a:latin typeface="Times New Roman" pitchFamily="18" charset="0"/>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FFFFFF"/>
              </a:solidFill>
              <a:latin typeface="Times New Roman" pitchFamily="18" charset="0"/>
              <a:ea typeface="+mn-ea"/>
              <a:cs typeface="+mn-cs"/>
            </a:endParaRPr>
          </a:p>
        </p:txBody>
      </p:sp>
      <p:sp>
        <p:nvSpPr>
          <p:cNvPr id="3" name="Rectangle 6"/>
          <p:cNvSpPr>
            <a:spLocks noGrp="1" noChangeArrowheads="1"/>
          </p:cNvSpPr>
          <p:nvPr>
            <p:ph type="sldNum" sz="quarter" idx="11"/>
          </p:nvPr>
        </p:nvSpPr>
        <p:spPr>
          <a:ln/>
        </p:spPr>
        <p:txBody>
          <a:bodyPr/>
          <a:lstStyle>
            <a:lvl1pPr>
              <a:defRPr/>
            </a:lvl1pPr>
          </a:lstStyle>
          <a:p>
            <a:pPr algn="r" rtl="0" fontAlgn="base">
              <a:spcBef>
                <a:spcPct val="0"/>
              </a:spcBef>
              <a:spcAft>
                <a:spcPct val="0"/>
              </a:spcAft>
              <a:defRPr/>
            </a:pPr>
            <a:fld id="{02CB366B-834D-4999-8087-5E3CA060D689}" type="slidenum">
              <a:rPr lang="en-US" sz="1200" kern="1200">
                <a:solidFill>
                  <a:srgbClr val="FFFFFF"/>
                </a:solidFill>
                <a:latin typeface="Times New Roman" pitchFamily="18" charset="0"/>
                <a:ea typeface="+mn-ea"/>
                <a:cs typeface="+mn-cs"/>
              </a:rPr>
              <a:pPr algn="r" rtl="0" fontAlgn="base">
                <a:spcBef>
                  <a:spcPct val="0"/>
                </a:spcBef>
                <a:spcAft>
                  <a:spcPct val="0"/>
                </a:spcAft>
                <a:defRPr/>
              </a:pPr>
              <a:t>‹#›</a:t>
            </a:fld>
            <a:endParaRPr lang="en-US" sz="1200" kern="1200">
              <a:solidFill>
                <a:srgbClr val="FFFFFF"/>
              </a:solidFill>
              <a:latin typeface="Times New Roman" pitchFamily="18" charset="0"/>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FFFFFF"/>
              </a:solidFill>
              <a:latin typeface="Times New Roman" pitchFamily="18" charset="0"/>
              <a:ea typeface="+mn-ea"/>
              <a:cs typeface="+mn-cs"/>
            </a:endParaRPr>
          </a:p>
        </p:txBody>
      </p:sp>
      <p:sp>
        <p:nvSpPr>
          <p:cNvPr id="6" name="Rectangle 6"/>
          <p:cNvSpPr>
            <a:spLocks noGrp="1" noChangeArrowheads="1"/>
          </p:cNvSpPr>
          <p:nvPr>
            <p:ph type="sldNum" sz="quarter" idx="11"/>
          </p:nvPr>
        </p:nvSpPr>
        <p:spPr>
          <a:ln/>
        </p:spPr>
        <p:txBody>
          <a:bodyPr/>
          <a:lstStyle>
            <a:lvl1pPr>
              <a:defRPr/>
            </a:lvl1pPr>
          </a:lstStyle>
          <a:p>
            <a:pPr algn="r" rtl="0" fontAlgn="base">
              <a:spcBef>
                <a:spcPct val="0"/>
              </a:spcBef>
              <a:spcAft>
                <a:spcPct val="0"/>
              </a:spcAft>
              <a:defRPr/>
            </a:pPr>
            <a:fld id="{F49528B8-CC32-4A80-A973-2E434626AC8A}" type="slidenum">
              <a:rPr lang="en-US" sz="1200" kern="1200">
                <a:solidFill>
                  <a:srgbClr val="FFFFFF"/>
                </a:solidFill>
                <a:latin typeface="Times New Roman" pitchFamily="18" charset="0"/>
                <a:ea typeface="+mn-ea"/>
                <a:cs typeface="+mn-cs"/>
              </a:rPr>
              <a:pPr algn="r" rtl="0" fontAlgn="base">
                <a:spcBef>
                  <a:spcPct val="0"/>
                </a:spcBef>
                <a:spcAft>
                  <a:spcPct val="0"/>
                </a:spcAft>
                <a:defRPr/>
              </a:pPr>
              <a:t>‹#›</a:t>
            </a:fld>
            <a:endParaRPr lang="en-US" sz="1200" kern="1200">
              <a:solidFill>
                <a:srgbClr val="FFFFFF"/>
              </a:solidFill>
              <a:latin typeface="Times New Roman" pitchFamily="18" charset="0"/>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FFFFFF"/>
              </a:solidFill>
              <a:latin typeface="Times New Roman" pitchFamily="18" charset="0"/>
              <a:ea typeface="+mn-ea"/>
              <a:cs typeface="+mn-cs"/>
            </a:endParaRPr>
          </a:p>
        </p:txBody>
      </p:sp>
      <p:sp>
        <p:nvSpPr>
          <p:cNvPr id="6" name="Rectangle 6"/>
          <p:cNvSpPr>
            <a:spLocks noGrp="1" noChangeArrowheads="1"/>
          </p:cNvSpPr>
          <p:nvPr>
            <p:ph type="sldNum" sz="quarter" idx="11"/>
          </p:nvPr>
        </p:nvSpPr>
        <p:spPr>
          <a:ln/>
        </p:spPr>
        <p:txBody>
          <a:bodyPr/>
          <a:lstStyle>
            <a:lvl1pPr>
              <a:defRPr/>
            </a:lvl1pPr>
          </a:lstStyle>
          <a:p>
            <a:pPr algn="r" rtl="0" fontAlgn="base">
              <a:spcBef>
                <a:spcPct val="0"/>
              </a:spcBef>
              <a:spcAft>
                <a:spcPct val="0"/>
              </a:spcAft>
              <a:defRPr/>
            </a:pPr>
            <a:fld id="{CA05C077-DDD1-4F28-B008-1B4DB0EAAC25}" type="slidenum">
              <a:rPr lang="en-US" sz="1200" kern="1200">
                <a:solidFill>
                  <a:srgbClr val="FFFFFF"/>
                </a:solidFill>
                <a:latin typeface="Times New Roman" pitchFamily="18" charset="0"/>
                <a:ea typeface="+mn-ea"/>
                <a:cs typeface="+mn-cs"/>
              </a:rPr>
              <a:pPr algn="r" rtl="0" fontAlgn="base">
                <a:spcBef>
                  <a:spcPct val="0"/>
                </a:spcBef>
                <a:spcAft>
                  <a:spcPct val="0"/>
                </a:spcAft>
                <a:defRPr/>
              </a:pPr>
              <a:t>‹#›</a:t>
            </a:fld>
            <a:endParaRPr lang="en-US" sz="1200" kern="1200">
              <a:solidFill>
                <a:srgbClr val="FFFFFF"/>
              </a:solidFill>
              <a:latin typeface="Times New Roman" pitchFamily="18" charset="0"/>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FFFFFF"/>
              </a:solidFill>
              <a:latin typeface="Times New Roman" pitchFamily="18" charset="0"/>
              <a:ea typeface="+mn-ea"/>
              <a:cs typeface="+mn-cs"/>
            </a:endParaRPr>
          </a:p>
        </p:txBody>
      </p:sp>
      <p:sp>
        <p:nvSpPr>
          <p:cNvPr id="5" name="Rectangle 6"/>
          <p:cNvSpPr>
            <a:spLocks noGrp="1" noChangeArrowheads="1"/>
          </p:cNvSpPr>
          <p:nvPr>
            <p:ph type="sldNum" sz="quarter" idx="11"/>
          </p:nvPr>
        </p:nvSpPr>
        <p:spPr>
          <a:ln/>
        </p:spPr>
        <p:txBody>
          <a:bodyPr/>
          <a:lstStyle>
            <a:lvl1pPr>
              <a:defRPr/>
            </a:lvl1pPr>
          </a:lstStyle>
          <a:p>
            <a:pPr algn="r" rtl="0" fontAlgn="base">
              <a:spcBef>
                <a:spcPct val="0"/>
              </a:spcBef>
              <a:spcAft>
                <a:spcPct val="0"/>
              </a:spcAft>
              <a:defRPr/>
            </a:pPr>
            <a:fld id="{49D39D28-6120-4203-AB6B-BAEB432D82EB}" type="slidenum">
              <a:rPr lang="en-US" sz="1200" kern="1200">
                <a:solidFill>
                  <a:srgbClr val="FFFFFF"/>
                </a:solidFill>
                <a:latin typeface="Times New Roman" pitchFamily="18" charset="0"/>
                <a:ea typeface="+mn-ea"/>
                <a:cs typeface="+mn-cs"/>
              </a:rPr>
              <a:pPr algn="r" rtl="0" fontAlgn="base">
                <a:spcBef>
                  <a:spcPct val="0"/>
                </a:spcBef>
                <a:spcAft>
                  <a:spcPct val="0"/>
                </a:spcAft>
                <a:defRPr/>
              </a:pPr>
              <a:t>‹#›</a:t>
            </a:fld>
            <a:endParaRPr lang="en-US" sz="1200" kern="1200">
              <a:solidFill>
                <a:srgbClr val="FFFFFF"/>
              </a:solidFill>
              <a:latin typeface="Times New Roman" pitchFamily="18" charset="0"/>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FFFFFF"/>
              </a:solidFill>
              <a:latin typeface="Times New Roman" pitchFamily="18" charset="0"/>
              <a:ea typeface="+mn-ea"/>
              <a:cs typeface="+mn-cs"/>
            </a:endParaRPr>
          </a:p>
        </p:txBody>
      </p:sp>
      <p:sp>
        <p:nvSpPr>
          <p:cNvPr id="5" name="Rectangle 6"/>
          <p:cNvSpPr>
            <a:spLocks noGrp="1" noChangeArrowheads="1"/>
          </p:cNvSpPr>
          <p:nvPr>
            <p:ph type="sldNum" sz="quarter" idx="11"/>
          </p:nvPr>
        </p:nvSpPr>
        <p:spPr>
          <a:ln/>
        </p:spPr>
        <p:txBody>
          <a:bodyPr/>
          <a:lstStyle>
            <a:lvl1pPr>
              <a:defRPr/>
            </a:lvl1pPr>
          </a:lstStyle>
          <a:p>
            <a:pPr algn="r" rtl="0" fontAlgn="base">
              <a:spcBef>
                <a:spcPct val="0"/>
              </a:spcBef>
              <a:spcAft>
                <a:spcPct val="0"/>
              </a:spcAft>
              <a:defRPr/>
            </a:pPr>
            <a:fld id="{8901EE1D-49B8-4A7F-A8EF-06EAF183968D}" type="slidenum">
              <a:rPr lang="en-US" sz="1200" kern="1200">
                <a:solidFill>
                  <a:srgbClr val="FFFFFF"/>
                </a:solidFill>
                <a:latin typeface="Times New Roman" pitchFamily="18" charset="0"/>
                <a:ea typeface="+mn-ea"/>
                <a:cs typeface="+mn-cs"/>
              </a:rPr>
              <a:pPr algn="r" rtl="0" fontAlgn="base">
                <a:spcBef>
                  <a:spcPct val="0"/>
                </a:spcBef>
                <a:spcAft>
                  <a:spcPct val="0"/>
                </a:spcAft>
                <a:defRPr/>
              </a:pPr>
              <a:t>‹#›</a:t>
            </a:fld>
            <a:endParaRPr lang="en-US" sz="1200" kern="1200">
              <a:solidFill>
                <a:srgbClr val="FFFFFF"/>
              </a:solidFill>
              <a:latin typeface="Times New Roman" pitchFamily="18" charset="0"/>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86386"/>
          <p:cNvSpPr>
            <a:spLocks noGrp="1" noChangeArrowheads="1"/>
          </p:cNvSpPr>
          <p:nvPr>
            <p:ph type="dt" sz="half" idx="10"/>
          </p:nvPr>
        </p:nvSpPr>
        <p:spPr/>
        <p:txBody>
          <a:bodyPr/>
          <a:lstStyle>
            <a:lvl1pPr>
              <a:defRPr/>
            </a:lvl1pPr>
          </a:lstStyle>
          <a:p>
            <a:pPr algn="l" rtl="0" fontAlgn="base">
              <a:spcBef>
                <a:spcPct val="0"/>
              </a:spcBef>
              <a:spcAft>
                <a:spcPct val="0"/>
              </a:spcAft>
              <a:defRPr/>
            </a:pPr>
            <a:endParaRPr lang="en-US" sz="1200" kern="1200">
              <a:solidFill>
                <a:srgbClr val="FFFFFF"/>
              </a:solidFill>
              <a:latin typeface="Times New Roman" pitchFamily="18" charset="0"/>
              <a:ea typeface="+mn-ea"/>
              <a:cs typeface="+mn-cs"/>
            </a:endParaRPr>
          </a:p>
        </p:txBody>
      </p:sp>
      <p:sp>
        <p:nvSpPr>
          <p:cNvPr id="5" name="Rectangle 18638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lgn="l" rtl="0" fontAlgn="base">
              <a:spcBef>
                <a:spcPct val="0"/>
              </a:spcBef>
              <a:spcAft>
                <a:spcPct val="0"/>
              </a:spcAft>
              <a:defRPr/>
            </a:pPr>
            <a:endParaRPr lang="en-US" sz="3600" kern="1200">
              <a:solidFill>
                <a:srgbClr val="000000"/>
              </a:solidFill>
              <a:latin typeface="Times New Roman" pitchFamily="18" charset="0"/>
              <a:ea typeface="+mn-ea"/>
              <a:cs typeface="+mn-cs"/>
            </a:endParaRPr>
          </a:p>
        </p:txBody>
      </p:sp>
      <p:sp>
        <p:nvSpPr>
          <p:cNvPr id="6" name="Rectangle 5"/>
          <p:cNvSpPr>
            <a:spLocks noGrp="1" noChangeArrowheads="1"/>
          </p:cNvSpPr>
          <p:nvPr>
            <p:ph type="sldNum" sz="quarter" idx="12"/>
          </p:nvPr>
        </p:nvSpPr>
        <p:spPr/>
        <p:txBody>
          <a:bodyPr/>
          <a:lstStyle>
            <a:lvl1pPr>
              <a:defRPr/>
            </a:lvl1pPr>
          </a:lstStyle>
          <a:p>
            <a:pPr algn="r" rtl="0" fontAlgn="base">
              <a:spcBef>
                <a:spcPct val="0"/>
              </a:spcBef>
              <a:spcAft>
                <a:spcPct val="0"/>
              </a:spcAft>
              <a:defRPr/>
            </a:pPr>
            <a:fld id="{45397E88-24F1-4742-B9C8-6A1C37CA1AEA}" type="slidenum">
              <a:rPr lang="en-US" sz="1200" kern="1200">
                <a:solidFill>
                  <a:srgbClr val="FFFFFF"/>
                </a:solidFill>
                <a:latin typeface="Times New Roman" pitchFamily="18" charset="0"/>
                <a:ea typeface="+mn-ea"/>
                <a:cs typeface="+mn-cs"/>
              </a:rPr>
              <a:pPr algn="r" rtl="0" fontAlgn="base">
                <a:spcBef>
                  <a:spcPct val="0"/>
                </a:spcBef>
                <a:spcAft>
                  <a:spcPct val="0"/>
                </a:spcAft>
                <a:defRPr/>
              </a:pPr>
              <a:t>‹#›</a:t>
            </a:fld>
            <a:endParaRPr lang="en-US" sz="1200" kern="1200">
              <a:solidFill>
                <a:srgbClr val="FFFFFF"/>
              </a:solidFill>
              <a:latin typeface="Times New Roman" pitchFamily="18" charset="0"/>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r>
              <a:rPr lang="en-US" sz="1200" kern="1200">
                <a:solidFill>
                  <a:srgbClr val="FFFFFF"/>
                </a:solidFill>
                <a:latin typeface="Times New Roman" pitchFamily="18" charset="0"/>
                <a:ea typeface="+mn-ea"/>
                <a:cs typeface="+mn-cs"/>
              </a:rPr>
              <a:t>R. Dale Walker, M.D., 2003</a:t>
            </a:r>
          </a:p>
        </p:txBody>
      </p:sp>
      <p:sp>
        <p:nvSpPr>
          <p:cNvPr id="5" name="Slide Number Placeholder 4"/>
          <p:cNvSpPr>
            <a:spLocks noGrp="1"/>
          </p:cNvSpPr>
          <p:nvPr>
            <p:ph type="sldNum" sz="quarter" idx="11"/>
          </p:nvPr>
        </p:nvSpPr>
        <p:spPr/>
        <p:txBody>
          <a:bodyPr/>
          <a:lstStyle>
            <a:lvl1pPr>
              <a:defRPr/>
            </a:lvl1pPr>
          </a:lstStyle>
          <a:p>
            <a:pPr algn="r" rtl="0" fontAlgn="base">
              <a:spcBef>
                <a:spcPct val="0"/>
              </a:spcBef>
              <a:spcAft>
                <a:spcPct val="0"/>
              </a:spcAft>
            </a:pPr>
            <a:fld id="{2F8DB012-6592-4C17-908B-0E1F1FF2F1BC}" type="slidenum">
              <a:rPr lang="en-US" sz="1200" kern="1200">
                <a:solidFill>
                  <a:srgbClr val="FFFFFF"/>
                </a:solidFill>
                <a:latin typeface="Times New Roman" pitchFamily="18" charset="0"/>
                <a:ea typeface="+mn-ea"/>
                <a:cs typeface="+mn-cs"/>
              </a:rPr>
              <a:pPr algn="r" rtl="0" fontAlgn="base">
                <a:spcBef>
                  <a:spcPct val="0"/>
                </a:spcBef>
                <a:spcAft>
                  <a:spcPct val="0"/>
                </a:spcAft>
              </a:pPr>
              <a:t>‹#›</a:t>
            </a:fld>
            <a:endParaRPr lang="en-US" sz="1200" kern="1200">
              <a:solidFill>
                <a:srgbClr val="FFFFFF"/>
              </a:solidFill>
              <a:latin typeface="Times New Roman" pitchFamily="18" charset="0"/>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r>
              <a:rPr lang="en-US" sz="1200" kern="1200">
                <a:solidFill>
                  <a:srgbClr val="FFFFFF"/>
                </a:solidFill>
                <a:latin typeface="Times New Roman" pitchFamily="18" charset="0"/>
                <a:ea typeface="+mn-ea"/>
                <a:cs typeface="+mn-cs"/>
              </a:rPr>
              <a:t>R. Dale Walker, M.D., 2003</a:t>
            </a:r>
          </a:p>
        </p:txBody>
      </p:sp>
      <p:sp>
        <p:nvSpPr>
          <p:cNvPr id="5" name="Slide Number Placeholder 4"/>
          <p:cNvSpPr>
            <a:spLocks noGrp="1"/>
          </p:cNvSpPr>
          <p:nvPr>
            <p:ph type="sldNum" sz="quarter" idx="11"/>
          </p:nvPr>
        </p:nvSpPr>
        <p:spPr/>
        <p:txBody>
          <a:bodyPr/>
          <a:lstStyle>
            <a:lvl1pPr>
              <a:defRPr/>
            </a:lvl1pPr>
          </a:lstStyle>
          <a:p>
            <a:pPr algn="r" rtl="0" fontAlgn="base">
              <a:spcBef>
                <a:spcPct val="0"/>
              </a:spcBef>
              <a:spcAft>
                <a:spcPct val="0"/>
              </a:spcAft>
            </a:pPr>
            <a:fld id="{AFF60886-A0C3-4EDA-9FC8-815311354FD4}" type="slidenum">
              <a:rPr lang="en-US" sz="1200" kern="1200">
                <a:solidFill>
                  <a:srgbClr val="FFFFFF"/>
                </a:solidFill>
                <a:latin typeface="Times New Roman" pitchFamily="18" charset="0"/>
                <a:ea typeface="+mn-ea"/>
                <a:cs typeface="+mn-cs"/>
              </a:rPr>
              <a:pPr algn="r" rtl="0" fontAlgn="base">
                <a:spcBef>
                  <a:spcPct val="0"/>
                </a:spcBef>
                <a:spcAft>
                  <a:spcPct val="0"/>
                </a:spcAft>
              </a:pPr>
              <a:t>‹#›</a:t>
            </a:fld>
            <a:endParaRPr lang="en-US" sz="1200" kern="1200">
              <a:solidFill>
                <a:srgbClr val="FFFFFF"/>
              </a:solidFill>
              <a:latin typeface="Times New Roman" pitchFamily="18"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4F7DED-3235-4C31-A3A5-9F4BD67DA7D0}"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r>
              <a:rPr lang="en-US" sz="1200" kern="1200">
                <a:solidFill>
                  <a:srgbClr val="FFFFFF"/>
                </a:solidFill>
                <a:latin typeface="Times New Roman" pitchFamily="18" charset="0"/>
                <a:ea typeface="+mn-ea"/>
                <a:cs typeface="+mn-cs"/>
              </a:rPr>
              <a:t>R. Dale Walker, M.D., 2003</a:t>
            </a:r>
          </a:p>
        </p:txBody>
      </p:sp>
      <p:sp>
        <p:nvSpPr>
          <p:cNvPr id="5" name="Slide Number Placeholder 4"/>
          <p:cNvSpPr>
            <a:spLocks noGrp="1"/>
          </p:cNvSpPr>
          <p:nvPr>
            <p:ph type="sldNum" sz="quarter" idx="11"/>
          </p:nvPr>
        </p:nvSpPr>
        <p:spPr/>
        <p:txBody>
          <a:bodyPr/>
          <a:lstStyle>
            <a:lvl1pPr>
              <a:defRPr/>
            </a:lvl1pPr>
          </a:lstStyle>
          <a:p>
            <a:pPr algn="r" rtl="0" fontAlgn="base">
              <a:spcBef>
                <a:spcPct val="0"/>
              </a:spcBef>
              <a:spcAft>
                <a:spcPct val="0"/>
              </a:spcAft>
            </a:pPr>
            <a:fld id="{4ABF1C51-539A-4375-8BC1-BA0DDE7AC4AD}" type="slidenum">
              <a:rPr lang="en-US" sz="1200" kern="1200">
                <a:solidFill>
                  <a:srgbClr val="FFFFFF"/>
                </a:solidFill>
                <a:latin typeface="Times New Roman" pitchFamily="18" charset="0"/>
                <a:ea typeface="+mn-ea"/>
                <a:cs typeface="+mn-cs"/>
              </a:rPr>
              <a:pPr algn="r" rtl="0" fontAlgn="base">
                <a:spcBef>
                  <a:spcPct val="0"/>
                </a:spcBef>
                <a:spcAft>
                  <a:spcPct val="0"/>
                </a:spcAft>
              </a:pPr>
              <a:t>‹#›</a:t>
            </a:fld>
            <a:endParaRPr lang="en-US" sz="1200" kern="1200">
              <a:solidFill>
                <a:srgbClr val="FFFFFF"/>
              </a:solidFill>
              <a:latin typeface="Times New Roman" pitchFamily="18" charset="0"/>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r>
              <a:rPr lang="en-US" sz="1200" kern="1200">
                <a:solidFill>
                  <a:srgbClr val="FFFFFF"/>
                </a:solidFill>
                <a:latin typeface="Times New Roman" pitchFamily="18" charset="0"/>
                <a:ea typeface="+mn-ea"/>
                <a:cs typeface="+mn-cs"/>
              </a:rPr>
              <a:t>R. Dale Walker, M.D., 2003</a:t>
            </a:r>
          </a:p>
        </p:txBody>
      </p:sp>
      <p:sp>
        <p:nvSpPr>
          <p:cNvPr id="6" name="Slide Number Placeholder 5"/>
          <p:cNvSpPr>
            <a:spLocks noGrp="1"/>
          </p:cNvSpPr>
          <p:nvPr>
            <p:ph type="sldNum" sz="quarter" idx="11"/>
          </p:nvPr>
        </p:nvSpPr>
        <p:spPr/>
        <p:txBody>
          <a:bodyPr/>
          <a:lstStyle>
            <a:lvl1pPr>
              <a:defRPr/>
            </a:lvl1pPr>
          </a:lstStyle>
          <a:p>
            <a:pPr algn="r" rtl="0" fontAlgn="base">
              <a:spcBef>
                <a:spcPct val="0"/>
              </a:spcBef>
              <a:spcAft>
                <a:spcPct val="0"/>
              </a:spcAft>
            </a:pPr>
            <a:fld id="{EFB168DF-8C3E-4423-88FD-1120E2ADB6AB}" type="slidenum">
              <a:rPr lang="en-US" sz="1200" kern="1200">
                <a:solidFill>
                  <a:srgbClr val="FFFFFF"/>
                </a:solidFill>
                <a:latin typeface="Times New Roman" pitchFamily="18" charset="0"/>
                <a:ea typeface="+mn-ea"/>
                <a:cs typeface="+mn-cs"/>
              </a:rPr>
              <a:pPr algn="r" rtl="0" fontAlgn="base">
                <a:spcBef>
                  <a:spcPct val="0"/>
                </a:spcBef>
                <a:spcAft>
                  <a:spcPct val="0"/>
                </a:spcAft>
              </a:pPr>
              <a:t>‹#›</a:t>
            </a:fld>
            <a:endParaRPr lang="en-US" sz="1200" kern="1200">
              <a:solidFill>
                <a:srgbClr val="FFFFFF"/>
              </a:solidFill>
              <a:latin typeface="Times New Roman" pitchFamily="18" charset="0"/>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lgn="l" rtl="0" fontAlgn="base">
              <a:spcBef>
                <a:spcPct val="0"/>
              </a:spcBef>
              <a:spcAft>
                <a:spcPct val="0"/>
              </a:spcAft>
            </a:pPr>
            <a:r>
              <a:rPr lang="en-US" sz="1200" kern="1200">
                <a:solidFill>
                  <a:srgbClr val="FFFFFF"/>
                </a:solidFill>
                <a:latin typeface="Times New Roman" pitchFamily="18" charset="0"/>
                <a:ea typeface="+mn-ea"/>
                <a:cs typeface="+mn-cs"/>
              </a:rPr>
              <a:t>R. Dale Walker, M.D., 2003</a:t>
            </a:r>
          </a:p>
        </p:txBody>
      </p:sp>
      <p:sp>
        <p:nvSpPr>
          <p:cNvPr id="8" name="Slide Number Placeholder 7"/>
          <p:cNvSpPr>
            <a:spLocks noGrp="1"/>
          </p:cNvSpPr>
          <p:nvPr>
            <p:ph type="sldNum" sz="quarter" idx="11"/>
          </p:nvPr>
        </p:nvSpPr>
        <p:spPr/>
        <p:txBody>
          <a:bodyPr/>
          <a:lstStyle>
            <a:lvl1pPr>
              <a:defRPr/>
            </a:lvl1pPr>
          </a:lstStyle>
          <a:p>
            <a:pPr algn="r" rtl="0" fontAlgn="base">
              <a:spcBef>
                <a:spcPct val="0"/>
              </a:spcBef>
              <a:spcAft>
                <a:spcPct val="0"/>
              </a:spcAft>
            </a:pPr>
            <a:fld id="{A8A77875-793C-4AAC-AA4E-CA633771F200}" type="slidenum">
              <a:rPr lang="en-US" sz="1200" kern="1200">
                <a:solidFill>
                  <a:srgbClr val="FFFFFF"/>
                </a:solidFill>
                <a:latin typeface="Times New Roman" pitchFamily="18" charset="0"/>
                <a:ea typeface="+mn-ea"/>
                <a:cs typeface="+mn-cs"/>
              </a:rPr>
              <a:pPr algn="r" rtl="0" fontAlgn="base">
                <a:spcBef>
                  <a:spcPct val="0"/>
                </a:spcBef>
                <a:spcAft>
                  <a:spcPct val="0"/>
                </a:spcAft>
              </a:pPr>
              <a:t>‹#›</a:t>
            </a:fld>
            <a:endParaRPr lang="en-US" sz="1200" kern="1200">
              <a:solidFill>
                <a:srgbClr val="FFFFFF"/>
              </a:solidFill>
              <a:latin typeface="Times New Roman" pitchFamily="18" charset="0"/>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lgn="l" rtl="0" fontAlgn="base">
              <a:spcBef>
                <a:spcPct val="0"/>
              </a:spcBef>
              <a:spcAft>
                <a:spcPct val="0"/>
              </a:spcAft>
            </a:pPr>
            <a:r>
              <a:rPr lang="en-US" sz="1200" kern="1200">
                <a:solidFill>
                  <a:srgbClr val="FFFFFF"/>
                </a:solidFill>
                <a:latin typeface="Times New Roman" pitchFamily="18" charset="0"/>
                <a:ea typeface="+mn-ea"/>
                <a:cs typeface="+mn-cs"/>
              </a:rPr>
              <a:t>R. Dale Walker, M.D., 2003</a:t>
            </a:r>
          </a:p>
        </p:txBody>
      </p:sp>
      <p:sp>
        <p:nvSpPr>
          <p:cNvPr id="4" name="Slide Number Placeholder 3"/>
          <p:cNvSpPr>
            <a:spLocks noGrp="1"/>
          </p:cNvSpPr>
          <p:nvPr>
            <p:ph type="sldNum" sz="quarter" idx="11"/>
          </p:nvPr>
        </p:nvSpPr>
        <p:spPr/>
        <p:txBody>
          <a:bodyPr/>
          <a:lstStyle>
            <a:lvl1pPr>
              <a:defRPr/>
            </a:lvl1pPr>
          </a:lstStyle>
          <a:p>
            <a:pPr algn="r" rtl="0" fontAlgn="base">
              <a:spcBef>
                <a:spcPct val="0"/>
              </a:spcBef>
              <a:spcAft>
                <a:spcPct val="0"/>
              </a:spcAft>
            </a:pPr>
            <a:fld id="{E264A86E-38FE-4AC5-80DE-F6E2434991EA}" type="slidenum">
              <a:rPr lang="en-US" sz="1200" kern="1200">
                <a:solidFill>
                  <a:srgbClr val="FFFFFF"/>
                </a:solidFill>
                <a:latin typeface="Times New Roman" pitchFamily="18" charset="0"/>
                <a:ea typeface="+mn-ea"/>
                <a:cs typeface="+mn-cs"/>
              </a:rPr>
              <a:pPr algn="r" rtl="0" fontAlgn="base">
                <a:spcBef>
                  <a:spcPct val="0"/>
                </a:spcBef>
                <a:spcAft>
                  <a:spcPct val="0"/>
                </a:spcAft>
              </a:pPr>
              <a:t>‹#›</a:t>
            </a:fld>
            <a:endParaRPr lang="en-US" sz="1200" kern="1200">
              <a:solidFill>
                <a:srgbClr val="FFFFFF"/>
              </a:solidFill>
              <a:latin typeface="Times New Roman" pitchFamily="18" charset="0"/>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lgn="l" rtl="0" fontAlgn="base">
              <a:spcBef>
                <a:spcPct val="0"/>
              </a:spcBef>
              <a:spcAft>
                <a:spcPct val="0"/>
              </a:spcAft>
            </a:pPr>
            <a:r>
              <a:rPr lang="en-US" sz="1200" kern="1200">
                <a:solidFill>
                  <a:srgbClr val="FFFFFF"/>
                </a:solidFill>
                <a:latin typeface="Times New Roman" pitchFamily="18" charset="0"/>
                <a:ea typeface="+mn-ea"/>
                <a:cs typeface="+mn-cs"/>
              </a:rPr>
              <a:t>R. Dale Walker, M.D., 2003</a:t>
            </a:r>
          </a:p>
        </p:txBody>
      </p:sp>
      <p:sp>
        <p:nvSpPr>
          <p:cNvPr id="3" name="Slide Number Placeholder 2"/>
          <p:cNvSpPr>
            <a:spLocks noGrp="1"/>
          </p:cNvSpPr>
          <p:nvPr>
            <p:ph type="sldNum" sz="quarter" idx="11"/>
          </p:nvPr>
        </p:nvSpPr>
        <p:spPr/>
        <p:txBody>
          <a:bodyPr/>
          <a:lstStyle>
            <a:lvl1pPr>
              <a:defRPr/>
            </a:lvl1pPr>
          </a:lstStyle>
          <a:p>
            <a:pPr algn="r" rtl="0" fontAlgn="base">
              <a:spcBef>
                <a:spcPct val="0"/>
              </a:spcBef>
              <a:spcAft>
                <a:spcPct val="0"/>
              </a:spcAft>
            </a:pPr>
            <a:fld id="{4F657FD2-7149-4762-B3CD-038A0436C5C2}" type="slidenum">
              <a:rPr lang="en-US" sz="1200" kern="1200">
                <a:solidFill>
                  <a:srgbClr val="FFFFFF"/>
                </a:solidFill>
                <a:latin typeface="Times New Roman" pitchFamily="18" charset="0"/>
                <a:ea typeface="+mn-ea"/>
                <a:cs typeface="+mn-cs"/>
              </a:rPr>
              <a:pPr algn="r" rtl="0" fontAlgn="base">
                <a:spcBef>
                  <a:spcPct val="0"/>
                </a:spcBef>
                <a:spcAft>
                  <a:spcPct val="0"/>
                </a:spcAft>
              </a:pPr>
              <a:t>‹#›</a:t>
            </a:fld>
            <a:endParaRPr lang="en-US" sz="1200" kern="1200">
              <a:solidFill>
                <a:srgbClr val="FFFFFF"/>
              </a:solidFill>
              <a:latin typeface="Times New Roman" pitchFamily="18" charset="0"/>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r>
              <a:rPr lang="en-US" sz="1200" kern="1200">
                <a:solidFill>
                  <a:srgbClr val="FFFFFF"/>
                </a:solidFill>
                <a:latin typeface="Times New Roman" pitchFamily="18" charset="0"/>
                <a:ea typeface="+mn-ea"/>
                <a:cs typeface="+mn-cs"/>
              </a:rPr>
              <a:t>R. Dale Walker, M.D., 2003</a:t>
            </a:r>
          </a:p>
        </p:txBody>
      </p:sp>
      <p:sp>
        <p:nvSpPr>
          <p:cNvPr id="6" name="Slide Number Placeholder 5"/>
          <p:cNvSpPr>
            <a:spLocks noGrp="1"/>
          </p:cNvSpPr>
          <p:nvPr>
            <p:ph type="sldNum" sz="quarter" idx="11"/>
          </p:nvPr>
        </p:nvSpPr>
        <p:spPr/>
        <p:txBody>
          <a:bodyPr/>
          <a:lstStyle>
            <a:lvl1pPr>
              <a:defRPr/>
            </a:lvl1pPr>
          </a:lstStyle>
          <a:p>
            <a:pPr algn="r" rtl="0" fontAlgn="base">
              <a:spcBef>
                <a:spcPct val="0"/>
              </a:spcBef>
              <a:spcAft>
                <a:spcPct val="0"/>
              </a:spcAft>
            </a:pPr>
            <a:fld id="{EB70511E-3CD9-4720-AA5A-6EED8D79C9AA}" type="slidenum">
              <a:rPr lang="en-US" sz="1200" kern="1200">
                <a:solidFill>
                  <a:srgbClr val="FFFFFF"/>
                </a:solidFill>
                <a:latin typeface="Times New Roman" pitchFamily="18" charset="0"/>
                <a:ea typeface="+mn-ea"/>
                <a:cs typeface="+mn-cs"/>
              </a:rPr>
              <a:pPr algn="r" rtl="0" fontAlgn="base">
                <a:spcBef>
                  <a:spcPct val="0"/>
                </a:spcBef>
                <a:spcAft>
                  <a:spcPct val="0"/>
                </a:spcAft>
              </a:pPr>
              <a:t>‹#›</a:t>
            </a:fld>
            <a:endParaRPr lang="en-US" sz="1200" kern="1200">
              <a:solidFill>
                <a:srgbClr val="FFFFFF"/>
              </a:solidFill>
              <a:latin typeface="Times New Roman" pitchFamily="18" charset="0"/>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r>
              <a:rPr lang="en-US" sz="1200" kern="1200">
                <a:solidFill>
                  <a:srgbClr val="FFFFFF"/>
                </a:solidFill>
                <a:latin typeface="Times New Roman" pitchFamily="18" charset="0"/>
                <a:ea typeface="+mn-ea"/>
                <a:cs typeface="+mn-cs"/>
              </a:rPr>
              <a:t>R. Dale Walker, M.D., 2003</a:t>
            </a:r>
          </a:p>
        </p:txBody>
      </p:sp>
      <p:sp>
        <p:nvSpPr>
          <p:cNvPr id="6" name="Slide Number Placeholder 5"/>
          <p:cNvSpPr>
            <a:spLocks noGrp="1"/>
          </p:cNvSpPr>
          <p:nvPr>
            <p:ph type="sldNum" sz="quarter" idx="11"/>
          </p:nvPr>
        </p:nvSpPr>
        <p:spPr/>
        <p:txBody>
          <a:bodyPr/>
          <a:lstStyle>
            <a:lvl1pPr>
              <a:defRPr/>
            </a:lvl1pPr>
          </a:lstStyle>
          <a:p>
            <a:pPr algn="r" rtl="0" fontAlgn="base">
              <a:spcBef>
                <a:spcPct val="0"/>
              </a:spcBef>
              <a:spcAft>
                <a:spcPct val="0"/>
              </a:spcAft>
            </a:pPr>
            <a:fld id="{10920CF5-1C0F-4AFB-97A6-5A0D2166D7C6}" type="slidenum">
              <a:rPr lang="en-US" sz="1200" kern="1200">
                <a:solidFill>
                  <a:srgbClr val="FFFFFF"/>
                </a:solidFill>
                <a:latin typeface="Times New Roman" pitchFamily="18" charset="0"/>
                <a:ea typeface="+mn-ea"/>
                <a:cs typeface="+mn-cs"/>
              </a:rPr>
              <a:pPr algn="r" rtl="0" fontAlgn="base">
                <a:spcBef>
                  <a:spcPct val="0"/>
                </a:spcBef>
                <a:spcAft>
                  <a:spcPct val="0"/>
                </a:spcAft>
              </a:pPr>
              <a:t>‹#›</a:t>
            </a:fld>
            <a:endParaRPr lang="en-US" sz="1200" kern="1200">
              <a:solidFill>
                <a:srgbClr val="FFFFFF"/>
              </a:solidFill>
              <a:latin typeface="Times New Roman" pitchFamily="18" charset="0"/>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r>
              <a:rPr lang="en-US" sz="1200" kern="1200">
                <a:solidFill>
                  <a:srgbClr val="FFFFFF"/>
                </a:solidFill>
                <a:latin typeface="Times New Roman" pitchFamily="18" charset="0"/>
                <a:ea typeface="+mn-ea"/>
                <a:cs typeface="+mn-cs"/>
              </a:rPr>
              <a:t>R. Dale Walker, M.D., 2003</a:t>
            </a:r>
          </a:p>
        </p:txBody>
      </p:sp>
      <p:sp>
        <p:nvSpPr>
          <p:cNvPr id="5" name="Slide Number Placeholder 4"/>
          <p:cNvSpPr>
            <a:spLocks noGrp="1"/>
          </p:cNvSpPr>
          <p:nvPr>
            <p:ph type="sldNum" sz="quarter" idx="11"/>
          </p:nvPr>
        </p:nvSpPr>
        <p:spPr/>
        <p:txBody>
          <a:bodyPr/>
          <a:lstStyle>
            <a:lvl1pPr>
              <a:defRPr/>
            </a:lvl1pPr>
          </a:lstStyle>
          <a:p>
            <a:pPr algn="r" rtl="0" fontAlgn="base">
              <a:spcBef>
                <a:spcPct val="0"/>
              </a:spcBef>
              <a:spcAft>
                <a:spcPct val="0"/>
              </a:spcAft>
            </a:pPr>
            <a:fld id="{02DB31E6-3FB9-4FDE-A096-19E06E17C3CC}" type="slidenum">
              <a:rPr lang="en-US" sz="1200" kern="1200">
                <a:solidFill>
                  <a:srgbClr val="FFFFFF"/>
                </a:solidFill>
                <a:latin typeface="Times New Roman" pitchFamily="18" charset="0"/>
                <a:ea typeface="+mn-ea"/>
                <a:cs typeface="+mn-cs"/>
              </a:rPr>
              <a:pPr algn="r" rtl="0" fontAlgn="base">
                <a:spcBef>
                  <a:spcPct val="0"/>
                </a:spcBef>
                <a:spcAft>
                  <a:spcPct val="0"/>
                </a:spcAft>
              </a:pPr>
              <a:t>‹#›</a:t>
            </a:fld>
            <a:endParaRPr lang="en-US" sz="1200" kern="1200">
              <a:solidFill>
                <a:srgbClr val="FFFFFF"/>
              </a:solidFill>
              <a:latin typeface="Times New Roman" pitchFamily="18" charset="0"/>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r>
              <a:rPr lang="en-US" sz="1200" kern="1200">
                <a:solidFill>
                  <a:srgbClr val="FFFFFF"/>
                </a:solidFill>
                <a:latin typeface="Times New Roman" pitchFamily="18" charset="0"/>
                <a:ea typeface="+mn-ea"/>
                <a:cs typeface="+mn-cs"/>
              </a:rPr>
              <a:t>R. Dale Walker, M.D., 2003</a:t>
            </a:r>
          </a:p>
        </p:txBody>
      </p:sp>
      <p:sp>
        <p:nvSpPr>
          <p:cNvPr id="5" name="Slide Number Placeholder 4"/>
          <p:cNvSpPr>
            <a:spLocks noGrp="1"/>
          </p:cNvSpPr>
          <p:nvPr>
            <p:ph type="sldNum" sz="quarter" idx="11"/>
          </p:nvPr>
        </p:nvSpPr>
        <p:spPr/>
        <p:txBody>
          <a:bodyPr/>
          <a:lstStyle>
            <a:lvl1pPr>
              <a:defRPr/>
            </a:lvl1pPr>
          </a:lstStyle>
          <a:p>
            <a:pPr algn="r" rtl="0" fontAlgn="base">
              <a:spcBef>
                <a:spcPct val="0"/>
              </a:spcBef>
              <a:spcAft>
                <a:spcPct val="0"/>
              </a:spcAft>
            </a:pPr>
            <a:fld id="{532E0138-E0F3-460A-948F-D6A2D5B17040}" type="slidenum">
              <a:rPr lang="en-US" sz="1200" kern="1200">
                <a:solidFill>
                  <a:srgbClr val="FFFFFF"/>
                </a:solidFill>
                <a:latin typeface="Times New Roman" pitchFamily="18" charset="0"/>
                <a:ea typeface="+mn-ea"/>
                <a:cs typeface="+mn-cs"/>
              </a:rPr>
              <a:pPr algn="r" rtl="0" fontAlgn="base">
                <a:spcBef>
                  <a:spcPct val="0"/>
                </a:spcBef>
                <a:spcAft>
                  <a:spcPct val="0"/>
                </a:spcAft>
              </a:pPr>
              <a:t>‹#›</a:t>
            </a:fld>
            <a:endParaRPr lang="en-US" sz="1200" kern="1200">
              <a:solidFill>
                <a:srgbClr val="FFFFFF"/>
              </a:solidFill>
              <a:latin typeface="Times New Roman" pitchFamily="18" charset="0"/>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85800" y="6248400"/>
            <a:ext cx="2743200" cy="457200"/>
          </a:xfrm>
        </p:spPr>
        <p:txBody>
          <a:bodyPr/>
          <a:lstStyle>
            <a:lvl1pPr>
              <a:defRPr/>
            </a:lvl1pPr>
          </a:lstStyle>
          <a:p>
            <a:pPr algn="l" rtl="0" fontAlgn="base">
              <a:spcBef>
                <a:spcPct val="0"/>
              </a:spcBef>
              <a:spcAft>
                <a:spcPct val="0"/>
              </a:spcAft>
            </a:pPr>
            <a:r>
              <a:rPr lang="en-US" sz="1200" kern="1200">
                <a:solidFill>
                  <a:srgbClr val="FFFFFF"/>
                </a:solidFill>
                <a:latin typeface="Times New Roman" pitchFamily="18" charset="0"/>
                <a:ea typeface="+mn-ea"/>
                <a:cs typeface="+mn-cs"/>
              </a:rPr>
              <a:t>R. Dale Walker, M.D., 2003</a:t>
            </a:r>
          </a:p>
        </p:txBody>
      </p:sp>
      <p:sp>
        <p:nvSpPr>
          <p:cNvPr id="4" name="Slide Number Placeholder 3"/>
          <p:cNvSpPr>
            <a:spLocks noGrp="1"/>
          </p:cNvSpPr>
          <p:nvPr>
            <p:ph type="sldNum" sz="quarter" idx="11"/>
          </p:nvPr>
        </p:nvSpPr>
        <p:spPr>
          <a:xfrm>
            <a:off x="6553200" y="6248400"/>
            <a:ext cx="1905000" cy="457200"/>
          </a:xfrm>
        </p:spPr>
        <p:txBody>
          <a:bodyPr/>
          <a:lstStyle>
            <a:lvl1pPr>
              <a:defRPr/>
            </a:lvl1pPr>
          </a:lstStyle>
          <a:p>
            <a:pPr algn="r" rtl="0" fontAlgn="base">
              <a:spcBef>
                <a:spcPct val="0"/>
              </a:spcBef>
              <a:spcAft>
                <a:spcPct val="0"/>
              </a:spcAft>
            </a:pPr>
            <a:fld id="{75BB1772-749D-4718-BDC7-020D704834E5}" type="slidenum">
              <a:rPr lang="en-US" sz="1200" kern="1200">
                <a:solidFill>
                  <a:srgbClr val="FFFFFF"/>
                </a:solidFill>
                <a:latin typeface="Times New Roman" pitchFamily="18" charset="0"/>
                <a:ea typeface="+mn-ea"/>
                <a:cs typeface="+mn-cs"/>
              </a:rPr>
              <a:pPr algn="r" rtl="0" fontAlgn="base">
                <a:spcBef>
                  <a:spcPct val="0"/>
                </a:spcBef>
                <a:spcAft>
                  <a:spcPct val="0"/>
                </a:spcAft>
              </a:pPr>
              <a:t>‹#›</a:t>
            </a:fld>
            <a:endParaRPr lang="en-US" sz="1200" kern="1200">
              <a:solidFill>
                <a:srgbClr val="FFFFFF"/>
              </a:solidFill>
              <a:latin typeface="Times New Roman" pitchFamily="18"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0B6661-480B-4699-9228-4B247A3B3A40}"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2133600"/>
            <a:ext cx="7772400" cy="3962400"/>
          </a:xfrm>
        </p:spPr>
        <p:txBody>
          <a:bodyPr/>
          <a:lstStyle/>
          <a:p>
            <a:endParaRPr lang="en-US"/>
          </a:p>
        </p:txBody>
      </p:sp>
      <p:sp>
        <p:nvSpPr>
          <p:cNvPr id="4" name="Date Placeholder 3"/>
          <p:cNvSpPr>
            <a:spLocks noGrp="1"/>
          </p:cNvSpPr>
          <p:nvPr>
            <p:ph type="dt" sz="half" idx="10"/>
          </p:nvPr>
        </p:nvSpPr>
        <p:spPr>
          <a:xfrm>
            <a:off x="685800" y="6248400"/>
            <a:ext cx="2743200" cy="457200"/>
          </a:xfrm>
        </p:spPr>
        <p:txBody>
          <a:bodyPr/>
          <a:lstStyle>
            <a:lvl1pPr>
              <a:defRPr/>
            </a:lvl1pPr>
          </a:lstStyle>
          <a:p>
            <a:pPr algn="l" rtl="0" fontAlgn="base">
              <a:spcBef>
                <a:spcPct val="0"/>
              </a:spcBef>
              <a:spcAft>
                <a:spcPct val="0"/>
              </a:spcAft>
            </a:pPr>
            <a:r>
              <a:rPr lang="en-US" sz="1200" kern="1200">
                <a:solidFill>
                  <a:srgbClr val="FFFFFF"/>
                </a:solidFill>
                <a:latin typeface="Times New Roman" pitchFamily="18" charset="0"/>
                <a:ea typeface="+mn-ea"/>
                <a:cs typeface="+mn-cs"/>
              </a:rPr>
              <a:t>R. Dale Walker, M.D., 2003</a:t>
            </a:r>
          </a:p>
        </p:txBody>
      </p:sp>
      <p:sp>
        <p:nvSpPr>
          <p:cNvPr id="5" name="Slide Number Placeholder 4"/>
          <p:cNvSpPr>
            <a:spLocks noGrp="1"/>
          </p:cNvSpPr>
          <p:nvPr>
            <p:ph type="sldNum" sz="quarter" idx="11"/>
          </p:nvPr>
        </p:nvSpPr>
        <p:spPr>
          <a:xfrm>
            <a:off x="6553200" y="6248400"/>
            <a:ext cx="1905000" cy="457200"/>
          </a:xfrm>
        </p:spPr>
        <p:txBody>
          <a:bodyPr/>
          <a:lstStyle>
            <a:lvl1pPr>
              <a:defRPr/>
            </a:lvl1pPr>
          </a:lstStyle>
          <a:p>
            <a:pPr algn="r" rtl="0" fontAlgn="base">
              <a:spcBef>
                <a:spcPct val="0"/>
              </a:spcBef>
              <a:spcAft>
                <a:spcPct val="0"/>
              </a:spcAft>
            </a:pPr>
            <a:fld id="{8CDF43F3-C383-481C-A809-97F117202E92}" type="slidenum">
              <a:rPr lang="en-US" sz="1200" kern="1200">
                <a:solidFill>
                  <a:srgbClr val="FFFFFF"/>
                </a:solidFill>
                <a:latin typeface="Times New Roman" pitchFamily="18" charset="0"/>
                <a:ea typeface="+mn-ea"/>
                <a:cs typeface="+mn-cs"/>
              </a:rPr>
              <a:pPr algn="r" rtl="0" fontAlgn="base">
                <a:spcBef>
                  <a:spcPct val="0"/>
                </a:spcBef>
                <a:spcAft>
                  <a:spcPct val="0"/>
                </a:spcAft>
              </a:pPr>
              <a:t>‹#›</a:t>
            </a:fld>
            <a:endParaRPr lang="en-US" sz="1200" kern="1200">
              <a:solidFill>
                <a:srgbClr val="FFFFFF"/>
              </a:solidFill>
              <a:latin typeface="Times New Roman" pitchFamily="18" charset="0"/>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r>
              <a:rPr lang="en-US" sz="1200" kern="1200">
                <a:solidFill>
                  <a:srgbClr val="FFFFFF"/>
                </a:solidFill>
                <a:latin typeface="Times New Roman" pitchFamily="18" charset="0"/>
                <a:ea typeface="+mn-ea"/>
                <a:cs typeface="+mn-cs"/>
              </a:rPr>
              <a:t>R. Dale Walker, M.D., 2003</a:t>
            </a:r>
          </a:p>
        </p:txBody>
      </p:sp>
      <p:sp>
        <p:nvSpPr>
          <p:cNvPr id="5" name="Rectangle 6"/>
          <p:cNvSpPr>
            <a:spLocks noGrp="1" noChangeArrowheads="1"/>
          </p:cNvSpPr>
          <p:nvPr>
            <p:ph type="sldNum" sz="quarter" idx="11"/>
          </p:nvPr>
        </p:nvSpPr>
        <p:spPr>
          <a:ln/>
        </p:spPr>
        <p:txBody>
          <a:bodyPr/>
          <a:lstStyle>
            <a:lvl1pPr>
              <a:defRPr/>
            </a:lvl1pPr>
          </a:lstStyle>
          <a:p>
            <a:pPr algn="r" rtl="0" fontAlgn="base">
              <a:spcBef>
                <a:spcPct val="0"/>
              </a:spcBef>
              <a:spcAft>
                <a:spcPct val="0"/>
              </a:spcAft>
              <a:defRPr/>
            </a:pPr>
            <a:fld id="{CACD295F-4189-42F7-BAAF-6280A95394FC}" type="slidenum">
              <a:rPr lang="en-US" sz="1200" kern="1200">
                <a:solidFill>
                  <a:srgbClr val="FFFFFF"/>
                </a:solidFill>
                <a:latin typeface="Times New Roman" pitchFamily="18" charset="0"/>
                <a:ea typeface="+mn-ea"/>
                <a:cs typeface="+mn-cs"/>
              </a:rPr>
              <a:pPr algn="r" rtl="0" fontAlgn="base">
                <a:spcBef>
                  <a:spcPct val="0"/>
                </a:spcBef>
                <a:spcAft>
                  <a:spcPct val="0"/>
                </a:spcAft>
                <a:defRPr/>
              </a:pPr>
              <a:t>‹#›</a:t>
            </a:fld>
            <a:endParaRPr lang="en-US" sz="1200" kern="1200">
              <a:solidFill>
                <a:srgbClr val="FFFFFF"/>
              </a:solidFill>
              <a:latin typeface="Times New Roman" pitchFamily="18" charset="0"/>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r>
              <a:rPr lang="en-US" sz="1200" kern="1200">
                <a:solidFill>
                  <a:srgbClr val="FFFFFF"/>
                </a:solidFill>
                <a:latin typeface="Times New Roman" pitchFamily="18" charset="0"/>
                <a:ea typeface="+mn-ea"/>
                <a:cs typeface="+mn-cs"/>
              </a:rPr>
              <a:t>R. Dale Walker, M.D., 2003</a:t>
            </a:r>
          </a:p>
        </p:txBody>
      </p:sp>
      <p:sp>
        <p:nvSpPr>
          <p:cNvPr id="5" name="Rectangle 6"/>
          <p:cNvSpPr>
            <a:spLocks noGrp="1" noChangeArrowheads="1"/>
          </p:cNvSpPr>
          <p:nvPr>
            <p:ph type="sldNum" sz="quarter" idx="11"/>
          </p:nvPr>
        </p:nvSpPr>
        <p:spPr>
          <a:ln/>
        </p:spPr>
        <p:txBody>
          <a:bodyPr/>
          <a:lstStyle>
            <a:lvl1pPr>
              <a:defRPr/>
            </a:lvl1pPr>
          </a:lstStyle>
          <a:p>
            <a:pPr algn="r" rtl="0" fontAlgn="base">
              <a:spcBef>
                <a:spcPct val="0"/>
              </a:spcBef>
              <a:spcAft>
                <a:spcPct val="0"/>
              </a:spcAft>
              <a:defRPr/>
            </a:pPr>
            <a:fld id="{BEE2EA46-56E9-491C-B96E-6869C2B80B72}" type="slidenum">
              <a:rPr lang="en-US" sz="1200" kern="1200">
                <a:solidFill>
                  <a:srgbClr val="FFFFFF"/>
                </a:solidFill>
                <a:latin typeface="Times New Roman" pitchFamily="18" charset="0"/>
                <a:ea typeface="+mn-ea"/>
                <a:cs typeface="+mn-cs"/>
              </a:rPr>
              <a:pPr algn="r" rtl="0" fontAlgn="base">
                <a:spcBef>
                  <a:spcPct val="0"/>
                </a:spcBef>
                <a:spcAft>
                  <a:spcPct val="0"/>
                </a:spcAft>
                <a:defRPr/>
              </a:pPr>
              <a:t>‹#›</a:t>
            </a:fld>
            <a:endParaRPr lang="en-US" sz="1200" kern="1200">
              <a:solidFill>
                <a:srgbClr val="FFFFFF"/>
              </a:solidFill>
              <a:latin typeface="Times New Roman" pitchFamily="18" charset="0"/>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r>
              <a:rPr lang="en-US" sz="1200" kern="1200">
                <a:solidFill>
                  <a:srgbClr val="FFFFFF"/>
                </a:solidFill>
                <a:latin typeface="Times New Roman" pitchFamily="18" charset="0"/>
                <a:ea typeface="+mn-ea"/>
                <a:cs typeface="+mn-cs"/>
              </a:rPr>
              <a:t>R. Dale Walker, M.D., 2003</a:t>
            </a:r>
          </a:p>
        </p:txBody>
      </p:sp>
      <p:sp>
        <p:nvSpPr>
          <p:cNvPr id="5" name="Rectangle 6"/>
          <p:cNvSpPr>
            <a:spLocks noGrp="1" noChangeArrowheads="1"/>
          </p:cNvSpPr>
          <p:nvPr>
            <p:ph type="sldNum" sz="quarter" idx="11"/>
          </p:nvPr>
        </p:nvSpPr>
        <p:spPr>
          <a:ln/>
        </p:spPr>
        <p:txBody>
          <a:bodyPr/>
          <a:lstStyle>
            <a:lvl1pPr>
              <a:defRPr/>
            </a:lvl1pPr>
          </a:lstStyle>
          <a:p>
            <a:pPr algn="r" rtl="0" fontAlgn="base">
              <a:spcBef>
                <a:spcPct val="0"/>
              </a:spcBef>
              <a:spcAft>
                <a:spcPct val="0"/>
              </a:spcAft>
              <a:defRPr/>
            </a:pPr>
            <a:fld id="{0048750D-FC59-41FB-AAE5-E69C822FF846}" type="slidenum">
              <a:rPr lang="en-US" sz="1200" kern="1200">
                <a:solidFill>
                  <a:srgbClr val="FFFFFF"/>
                </a:solidFill>
                <a:latin typeface="Times New Roman" pitchFamily="18" charset="0"/>
                <a:ea typeface="+mn-ea"/>
                <a:cs typeface="+mn-cs"/>
              </a:rPr>
              <a:pPr algn="r" rtl="0" fontAlgn="base">
                <a:spcBef>
                  <a:spcPct val="0"/>
                </a:spcBef>
                <a:spcAft>
                  <a:spcPct val="0"/>
                </a:spcAft>
                <a:defRPr/>
              </a:pPr>
              <a:t>‹#›</a:t>
            </a:fld>
            <a:endParaRPr lang="en-US" sz="1200" kern="1200">
              <a:solidFill>
                <a:srgbClr val="FFFFFF"/>
              </a:solidFill>
              <a:latin typeface="Times New Roman" pitchFamily="18" charset="0"/>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r>
              <a:rPr lang="en-US" sz="1200" kern="1200">
                <a:solidFill>
                  <a:srgbClr val="FFFFFF"/>
                </a:solidFill>
                <a:latin typeface="Times New Roman" pitchFamily="18" charset="0"/>
                <a:ea typeface="+mn-ea"/>
                <a:cs typeface="+mn-cs"/>
              </a:rPr>
              <a:t>R. Dale Walker, M.D., 2003</a:t>
            </a:r>
          </a:p>
        </p:txBody>
      </p:sp>
      <p:sp>
        <p:nvSpPr>
          <p:cNvPr id="6" name="Rectangle 6"/>
          <p:cNvSpPr>
            <a:spLocks noGrp="1" noChangeArrowheads="1"/>
          </p:cNvSpPr>
          <p:nvPr>
            <p:ph type="sldNum" sz="quarter" idx="11"/>
          </p:nvPr>
        </p:nvSpPr>
        <p:spPr>
          <a:ln/>
        </p:spPr>
        <p:txBody>
          <a:bodyPr/>
          <a:lstStyle>
            <a:lvl1pPr>
              <a:defRPr/>
            </a:lvl1pPr>
          </a:lstStyle>
          <a:p>
            <a:pPr algn="r" rtl="0" fontAlgn="base">
              <a:spcBef>
                <a:spcPct val="0"/>
              </a:spcBef>
              <a:spcAft>
                <a:spcPct val="0"/>
              </a:spcAft>
              <a:defRPr/>
            </a:pPr>
            <a:fld id="{4C40F805-88E6-4151-9544-57B06D932BAC}" type="slidenum">
              <a:rPr lang="en-US" sz="1200" kern="1200">
                <a:solidFill>
                  <a:srgbClr val="FFFFFF"/>
                </a:solidFill>
                <a:latin typeface="Times New Roman" pitchFamily="18" charset="0"/>
                <a:ea typeface="+mn-ea"/>
                <a:cs typeface="+mn-cs"/>
              </a:rPr>
              <a:pPr algn="r" rtl="0" fontAlgn="base">
                <a:spcBef>
                  <a:spcPct val="0"/>
                </a:spcBef>
                <a:spcAft>
                  <a:spcPct val="0"/>
                </a:spcAft>
                <a:defRPr/>
              </a:pPr>
              <a:t>‹#›</a:t>
            </a:fld>
            <a:endParaRPr lang="en-US" sz="1200" kern="1200">
              <a:solidFill>
                <a:srgbClr val="FFFFFF"/>
              </a:solidFill>
              <a:latin typeface="Times New Roman" pitchFamily="18" charset="0"/>
              <a:ea typeface="+mn-ea"/>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r>
              <a:rPr lang="en-US" sz="1200" kern="1200">
                <a:solidFill>
                  <a:srgbClr val="FFFFFF"/>
                </a:solidFill>
                <a:latin typeface="Times New Roman" pitchFamily="18" charset="0"/>
                <a:ea typeface="+mn-ea"/>
                <a:cs typeface="+mn-cs"/>
              </a:rPr>
              <a:t>R. Dale Walker, M.D., 2003</a:t>
            </a:r>
          </a:p>
        </p:txBody>
      </p:sp>
      <p:sp>
        <p:nvSpPr>
          <p:cNvPr id="8" name="Rectangle 6"/>
          <p:cNvSpPr>
            <a:spLocks noGrp="1" noChangeArrowheads="1"/>
          </p:cNvSpPr>
          <p:nvPr>
            <p:ph type="sldNum" sz="quarter" idx="11"/>
          </p:nvPr>
        </p:nvSpPr>
        <p:spPr>
          <a:ln/>
        </p:spPr>
        <p:txBody>
          <a:bodyPr/>
          <a:lstStyle>
            <a:lvl1pPr>
              <a:defRPr/>
            </a:lvl1pPr>
          </a:lstStyle>
          <a:p>
            <a:pPr algn="r" rtl="0" fontAlgn="base">
              <a:spcBef>
                <a:spcPct val="0"/>
              </a:spcBef>
              <a:spcAft>
                <a:spcPct val="0"/>
              </a:spcAft>
              <a:defRPr/>
            </a:pPr>
            <a:fld id="{E2F93660-2365-46D9-9512-E8BC50ADB6FD}" type="slidenum">
              <a:rPr lang="en-US" sz="1200" kern="1200">
                <a:solidFill>
                  <a:srgbClr val="FFFFFF"/>
                </a:solidFill>
                <a:latin typeface="Times New Roman" pitchFamily="18" charset="0"/>
                <a:ea typeface="+mn-ea"/>
                <a:cs typeface="+mn-cs"/>
              </a:rPr>
              <a:pPr algn="r" rtl="0" fontAlgn="base">
                <a:spcBef>
                  <a:spcPct val="0"/>
                </a:spcBef>
                <a:spcAft>
                  <a:spcPct val="0"/>
                </a:spcAft>
                <a:defRPr/>
              </a:pPr>
              <a:t>‹#›</a:t>
            </a:fld>
            <a:endParaRPr lang="en-US" sz="1200" kern="1200">
              <a:solidFill>
                <a:srgbClr val="FFFFFF"/>
              </a:solidFill>
              <a:latin typeface="Times New Roman" pitchFamily="18" charset="0"/>
              <a:ea typeface="+mn-ea"/>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r>
              <a:rPr lang="en-US" sz="1200" kern="1200">
                <a:solidFill>
                  <a:srgbClr val="FFFFFF"/>
                </a:solidFill>
                <a:latin typeface="Times New Roman" pitchFamily="18" charset="0"/>
                <a:ea typeface="+mn-ea"/>
                <a:cs typeface="+mn-cs"/>
              </a:rPr>
              <a:t>R. Dale Walker, M.D., 2003</a:t>
            </a:r>
          </a:p>
        </p:txBody>
      </p:sp>
      <p:sp>
        <p:nvSpPr>
          <p:cNvPr id="4" name="Rectangle 6"/>
          <p:cNvSpPr>
            <a:spLocks noGrp="1" noChangeArrowheads="1"/>
          </p:cNvSpPr>
          <p:nvPr>
            <p:ph type="sldNum" sz="quarter" idx="11"/>
          </p:nvPr>
        </p:nvSpPr>
        <p:spPr>
          <a:ln/>
        </p:spPr>
        <p:txBody>
          <a:bodyPr/>
          <a:lstStyle>
            <a:lvl1pPr>
              <a:defRPr/>
            </a:lvl1pPr>
          </a:lstStyle>
          <a:p>
            <a:pPr algn="r" rtl="0" fontAlgn="base">
              <a:spcBef>
                <a:spcPct val="0"/>
              </a:spcBef>
              <a:spcAft>
                <a:spcPct val="0"/>
              </a:spcAft>
              <a:defRPr/>
            </a:pPr>
            <a:fld id="{4385FC50-C1EA-4FB7-BB1E-5C76828B86BD}" type="slidenum">
              <a:rPr lang="en-US" sz="1200" kern="1200">
                <a:solidFill>
                  <a:srgbClr val="FFFFFF"/>
                </a:solidFill>
                <a:latin typeface="Times New Roman" pitchFamily="18" charset="0"/>
                <a:ea typeface="+mn-ea"/>
                <a:cs typeface="+mn-cs"/>
              </a:rPr>
              <a:pPr algn="r" rtl="0" fontAlgn="base">
                <a:spcBef>
                  <a:spcPct val="0"/>
                </a:spcBef>
                <a:spcAft>
                  <a:spcPct val="0"/>
                </a:spcAft>
                <a:defRPr/>
              </a:pPr>
              <a:t>‹#›</a:t>
            </a:fld>
            <a:endParaRPr lang="en-US" sz="1200" kern="1200">
              <a:solidFill>
                <a:srgbClr val="FFFFFF"/>
              </a:solidFill>
              <a:latin typeface="Times New Roman" pitchFamily="18" charset="0"/>
              <a:ea typeface="+mn-ea"/>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r>
              <a:rPr lang="en-US" sz="1200" kern="1200">
                <a:solidFill>
                  <a:srgbClr val="FFFFFF"/>
                </a:solidFill>
                <a:latin typeface="Times New Roman" pitchFamily="18" charset="0"/>
                <a:ea typeface="+mn-ea"/>
                <a:cs typeface="+mn-cs"/>
              </a:rPr>
              <a:t>R. Dale Walker, M.D., 2003</a:t>
            </a:r>
          </a:p>
        </p:txBody>
      </p:sp>
      <p:sp>
        <p:nvSpPr>
          <p:cNvPr id="3" name="Rectangle 6"/>
          <p:cNvSpPr>
            <a:spLocks noGrp="1" noChangeArrowheads="1"/>
          </p:cNvSpPr>
          <p:nvPr>
            <p:ph type="sldNum" sz="quarter" idx="11"/>
          </p:nvPr>
        </p:nvSpPr>
        <p:spPr>
          <a:ln/>
        </p:spPr>
        <p:txBody>
          <a:bodyPr/>
          <a:lstStyle>
            <a:lvl1pPr>
              <a:defRPr/>
            </a:lvl1pPr>
          </a:lstStyle>
          <a:p>
            <a:pPr algn="r" rtl="0" fontAlgn="base">
              <a:spcBef>
                <a:spcPct val="0"/>
              </a:spcBef>
              <a:spcAft>
                <a:spcPct val="0"/>
              </a:spcAft>
              <a:defRPr/>
            </a:pPr>
            <a:fld id="{5F27EDCE-A207-41BF-B9F8-5EA6E6887CB1}" type="slidenum">
              <a:rPr lang="en-US" sz="1200" kern="1200">
                <a:solidFill>
                  <a:srgbClr val="FFFFFF"/>
                </a:solidFill>
                <a:latin typeface="Times New Roman" pitchFamily="18" charset="0"/>
                <a:ea typeface="+mn-ea"/>
                <a:cs typeface="+mn-cs"/>
              </a:rPr>
              <a:pPr algn="r" rtl="0" fontAlgn="base">
                <a:spcBef>
                  <a:spcPct val="0"/>
                </a:spcBef>
                <a:spcAft>
                  <a:spcPct val="0"/>
                </a:spcAft>
                <a:defRPr/>
              </a:pPr>
              <a:t>‹#›</a:t>
            </a:fld>
            <a:endParaRPr lang="en-US" sz="1200" kern="1200">
              <a:solidFill>
                <a:srgbClr val="FFFFFF"/>
              </a:solidFill>
              <a:latin typeface="Times New Roman" pitchFamily="18" charset="0"/>
              <a:ea typeface="+mn-ea"/>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r>
              <a:rPr lang="en-US" sz="1200" kern="1200">
                <a:solidFill>
                  <a:srgbClr val="FFFFFF"/>
                </a:solidFill>
                <a:latin typeface="Times New Roman" pitchFamily="18" charset="0"/>
                <a:ea typeface="+mn-ea"/>
                <a:cs typeface="+mn-cs"/>
              </a:rPr>
              <a:t>R. Dale Walker, M.D., 2003</a:t>
            </a:r>
          </a:p>
        </p:txBody>
      </p:sp>
      <p:sp>
        <p:nvSpPr>
          <p:cNvPr id="6" name="Rectangle 6"/>
          <p:cNvSpPr>
            <a:spLocks noGrp="1" noChangeArrowheads="1"/>
          </p:cNvSpPr>
          <p:nvPr>
            <p:ph type="sldNum" sz="quarter" idx="11"/>
          </p:nvPr>
        </p:nvSpPr>
        <p:spPr>
          <a:ln/>
        </p:spPr>
        <p:txBody>
          <a:bodyPr/>
          <a:lstStyle>
            <a:lvl1pPr>
              <a:defRPr/>
            </a:lvl1pPr>
          </a:lstStyle>
          <a:p>
            <a:pPr algn="r" rtl="0" fontAlgn="base">
              <a:spcBef>
                <a:spcPct val="0"/>
              </a:spcBef>
              <a:spcAft>
                <a:spcPct val="0"/>
              </a:spcAft>
              <a:defRPr/>
            </a:pPr>
            <a:fld id="{AABCA2EE-D1CE-479B-92D2-DDBF49EAA501}" type="slidenum">
              <a:rPr lang="en-US" sz="1200" kern="1200">
                <a:solidFill>
                  <a:srgbClr val="FFFFFF"/>
                </a:solidFill>
                <a:latin typeface="Times New Roman" pitchFamily="18" charset="0"/>
                <a:ea typeface="+mn-ea"/>
                <a:cs typeface="+mn-cs"/>
              </a:rPr>
              <a:pPr algn="r" rtl="0" fontAlgn="base">
                <a:spcBef>
                  <a:spcPct val="0"/>
                </a:spcBef>
                <a:spcAft>
                  <a:spcPct val="0"/>
                </a:spcAft>
                <a:defRPr/>
              </a:pPr>
              <a:t>‹#›</a:t>
            </a:fld>
            <a:endParaRPr lang="en-US" sz="1200" kern="1200">
              <a:solidFill>
                <a:srgbClr val="FFFFFF"/>
              </a:solidFill>
              <a:latin typeface="Times New Roman" pitchFamily="18" charset="0"/>
              <a:ea typeface="+mn-ea"/>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r>
              <a:rPr lang="en-US" sz="1200" kern="1200">
                <a:solidFill>
                  <a:srgbClr val="FFFFFF"/>
                </a:solidFill>
                <a:latin typeface="Times New Roman" pitchFamily="18" charset="0"/>
                <a:ea typeface="+mn-ea"/>
                <a:cs typeface="+mn-cs"/>
              </a:rPr>
              <a:t>R. Dale Walker, M.D., 2003</a:t>
            </a:r>
          </a:p>
        </p:txBody>
      </p:sp>
      <p:sp>
        <p:nvSpPr>
          <p:cNvPr id="6" name="Rectangle 6"/>
          <p:cNvSpPr>
            <a:spLocks noGrp="1" noChangeArrowheads="1"/>
          </p:cNvSpPr>
          <p:nvPr>
            <p:ph type="sldNum" sz="quarter" idx="11"/>
          </p:nvPr>
        </p:nvSpPr>
        <p:spPr>
          <a:ln/>
        </p:spPr>
        <p:txBody>
          <a:bodyPr/>
          <a:lstStyle>
            <a:lvl1pPr>
              <a:defRPr/>
            </a:lvl1pPr>
          </a:lstStyle>
          <a:p>
            <a:pPr algn="r" rtl="0" fontAlgn="base">
              <a:spcBef>
                <a:spcPct val="0"/>
              </a:spcBef>
              <a:spcAft>
                <a:spcPct val="0"/>
              </a:spcAft>
              <a:defRPr/>
            </a:pPr>
            <a:fld id="{14940A0B-B0D2-41E3-974F-CC7FCCA02E39}" type="slidenum">
              <a:rPr lang="en-US" sz="1200" kern="1200">
                <a:solidFill>
                  <a:srgbClr val="FFFFFF"/>
                </a:solidFill>
                <a:latin typeface="Times New Roman" pitchFamily="18" charset="0"/>
                <a:ea typeface="+mn-ea"/>
                <a:cs typeface="+mn-cs"/>
              </a:rPr>
              <a:pPr algn="r" rtl="0" fontAlgn="base">
                <a:spcBef>
                  <a:spcPct val="0"/>
                </a:spcBef>
                <a:spcAft>
                  <a:spcPct val="0"/>
                </a:spcAft>
                <a:defRPr/>
              </a:pPr>
              <a:t>‹#›</a:t>
            </a:fld>
            <a:endParaRPr lang="en-US" sz="1200" kern="1200">
              <a:solidFill>
                <a:srgbClr val="FFFFFF"/>
              </a:solidFill>
              <a:latin typeface="Times New Roman" pitchFamily="18"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71CEB54-0096-4415-A700-32B907588A34}"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r>
              <a:rPr lang="en-US" sz="1200" kern="1200">
                <a:solidFill>
                  <a:srgbClr val="FFFFFF"/>
                </a:solidFill>
                <a:latin typeface="Times New Roman" pitchFamily="18" charset="0"/>
                <a:ea typeface="+mn-ea"/>
                <a:cs typeface="+mn-cs"/>
              </a:rPr>
              <a:t>R. Dale Walker, M.D., 2003</a:t>
            </a:r>
          </a:p>
        </p:txBody>
      </p:sp>
      <p:sp>
        <p:nvSpPr>
          <p:cNvPr id="5" name="Rectangle 6"/>
          <p:cNvSpPr>
            <a:spLocks noGrp="1" noChangeArrowheads="1"/>
          </p:cNvSpPr>
          <p:nvPr>
            <p:ph type="sldNum" sz="quarter" idx="11"/>
          </p:nvPr>
        </p:nvSpPr>
        <p:spPr>
          <a:ln/>
        </p:spPr>
        <p:txBody>
          <a:bodyPr/>
          <a:lstStyle>
            <a:lvl1pPr>
              <a:defRPr/>
            </a:lvl1pPr>
          </a:lstStyle>
          <a:p>
            <a:pPr algn="r" rtl="0" fontAlgn="base">
              <a:spcBef>
                <a:spcPct val="0"/>
              </a:spcBef>
              <a:spcAft>
                <a:spcPct val="0"/>
              </a:spcAft>
              <a:defRPr/>
            </a:pPr>
            <a:fld id="{F8CF7D0C-0C3C-4654-8BC2-011A18D00C25}" type="slidenum">
              <a:rPr lang="en-US" sz="1200" kern="1200">
                <a:solidFill>
                  <a:srgbClr val="FFFFFF"/>
                </a:solidFill>
                <a:latin typeface="Times New Roman" pitchFamily="18" charset="0"/>
                <a:ea typeface="+mn-ea"/>
                <a:cs typeface="+mn-cs"/>
              </a:rPr>
              <a:pPr algn="r" rtl="0" fontAlgn="base">
                <a:spcBef>
                  <a:spcPct val="0"/>
                </a:spcBef>
                <a:spcAft>
                  <a:spcPct val="0"/>
                </a:spcAft>
                <a:defRPr/>
              </a:pPr>
              <a:t>‹#›</a:t>
            </a:fld>
            <a:endParaRPr lang="en-US" sz="1200" kern="1200">
              <a:solidFill>
                <a:srgbClr val="FFFFFF"/>
              </a:solidFill>
              <a:latin typeface="Times New Roman" pitchFamily="18" charset="0"/>
              <a:ea typeface="+mn-ea"/>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r>
              <a:rPr lang="en-US" sz="1200" kern="1200">
                <a:solidFill>
                  <a:srgbClr val="FFFFFF"/>
                </a:solidFill>
                <a:latin typeface="Times New Roman" pitchFamily="18" charset="0"/>
                <a:ea typeface="+mn-ea"/>
                <a:cs typeface="+mn-cs"/>
              </a:rPr>
              <a:t>R. Dale Walker, M.D., 2003</a:t>
            </a:r>
          </a:p>
        </p:txBody>
      </p:sp>
      <p:sp>
        <p:nvSpPr>
          <p:cNvPr id="5" name="Rectangle 6"/>
          <p:cNvSpPr>
            <a:spLocks noGrp="1" noChangeArrowheads="1"/>
          </p:cNvSpPr>
          <p:nvPr>
            <p:ph type="sldNum" sz="quarter" idx="11"/>
          </p:nvPr>
        </p:nvSpPr>
        <p:spPr>
          <a:ln/>
        </p:spPr>
        <p:txBody>
          <a:bodyPr/>
          <a:lstStyle>
            <a:lvl1pPr>
              <a:defRPr/>
            </a:lvl1pPr>
          </a:lstStyle>
          <a:p>
            <a:pPr algn="r" rtl="0" fontAlgn="base">
              <a:spcBef>
                <a:spcPct val="0"/>
              </a:spcBef>
              <a:spcAft>
                <a:spcPct val="0"/>
              </a:spcAft>
              <a:defRPr/>
            </a:pPr>
            <a:fld id="{771DA60A-A65C-4711-9F81-3B26B194AA11}" type="slidenum">
              <a:rPr lang="en-US" sz="1200" kern="1200">
                <a:solidFill>
                  <a:srgbClr val="FFFFFF"/>
                </a:solidFill>
                <a:latin typeface="Times New Roman" pitchFamily="18" charset="0"/>
                <a:ea typeface="+mn-ea"/>
                <a:cs typeface="+mn-cs"/>
              </a:rPr>
              <a:pPr algn="r" rtl="0" fontAlgn="base">
                <a:spcBef>
                  <a:spcPct val="0"/>
                </a:spcBef>
                <a:spcAft>
                  <a:spcPct val="0"/>
                </a:spcAft>
                <a:defRPr/>
              </a:pPr>
              <a:t>‹#›</a:t>
            </a:fld>
            <a:endParaRPr lang="en-US" sz="1200" kern="1200">
              <a:solidFill>
                <a:srgbClr val="FFFFFF"/>
              </a:solidFill>
              <a:latin typeface="Times New Roman" pitchFamily="18" charset="0"/>
              <a:ea typeface="+mn-ea"/>
              <a:cs typeface="+mn-c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r>
              <a:rPr lang="en-US" sz="1200" kern="1200">
                <a:solidFill>
                  <a:srgbClr val="FFFFFF"/>
                </a:solidFill>
                <a:latin typeface="Times New Roman" pitchFamily="18" charset="0"/>
                <a:ea typeface="+mn-ea"/>
                <a:cs typeface="+mn-cs"/>
              </a:rPr>
              <a:t>R. Dale Walker, M.D., 2003</a:t>
            </a:r>
          </a:p>
        </p:txBody>
      </p:sp>
      <p:sp>
        <p:nvSpPr>
          <p:cNvPr id="4" name="Rectangle 6"/>
          <p:cNvSpPr>
            <a:spLocks noGrp="1" noChangeArrowheads="1"/>
          </p:cNvSpPr>
          <p:nvPr>
            <p:ph type="sldNum" sz="quarter" idx="11"/>
          </p:nvPr>
        </p:nvSpPr>
        <p:spPr>
          <a:ln/>
        </p:spPr>
        <p:txBody>
          <a:bodyPr/>
          <a:lstStyle>
            <a:lvl1pPr>
              <a:defRPr/>
            </a:lvl1pPr>
          </a:lstStyle>
          <a:p>
            <a:pPr algn="r" rtl="0" fontAlgn="base">
              <a:spcBef>
                <a:spcPct val="0"/>
              </a:spcBef>
              <a:spcAft>
                <a:spcPct val="0"/>
              </a:spcAft>
              <a:defRPr/>
            </a:pPr>
            <a:fld id="{0930E717-E3AC-4854-BDAC-1D69A69151A2}" type="slidenum">
              <a:rPr lang="en-US" sz="1200" kern="1200">
                <a:solidFill>
                  <a:srgbClr val="FFFFFF"/>
                </a:solidFill>
                <a:latin typeface="Times New Roman" pitchFamily="18" charset="0"/>
                <a:ea typeface="+mn-ea"/>
                <a:cs typeface="+mn-cs"/>
              </a:rPr>
              <a:pPr algn="r" rtl="0" fontAlgn="base">
                <a:spcBef>
                  <a:spcPct val="0"/>
                </a:spcBef>
                <a:spcAft>
                  <a:spcPct val="0"/>
                </a:spcAft>
                <a:defRPr/>
              </a:pPr>
              <a:t>‹#›</a:t>
            </a:fld>
            <a:endParaRPr lang="en-US" sz="1200" kern="1200">
              <a:solidFill>
                <a:srgbClr val="FFFFFF"/>
              </a:solidFill>
              <a:latin typeface="Times New Roman" pitchFamily="18" charset="0"/>
              <a:ea typeface="+mn-ea"/>
              <a:cs typeface="+mn-c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2133600"/>
            <a:ext cx="7772400" cy="39624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r>
              <a:rPr lang="en-US" sz="1200" kern="1200">
                <a:solidFill>
                  <a:srgbClr val="FFFFFF"/>
                </a:solidFill>
                <a:latin typeface="Times New Roman" pitchFamily="18" charset="0"/>
                <a:ea typeface="+mn-ea"/>
                <a:cs typeface="+mn-cs"/>
              </a:rPr>
              <a:t>R. Dale Walker, M.D., 2003</a:t>
            </a:r>
          </a:p>
        </p:txBody>
      </p:sp>
      <p:sp>
        <p:nvSpPr>
          <p:cNvPr id="5" name="Rectangle 6"/>
          <p:cNvSpPr>
            <a:spLocks noGrp="1" noChangeArrowheads="1"/>
          </p:cNvSpPr>
          <p:nvPr>
            <p:ph type="sldNum" sz="quarter" idx="11"/>
          </p:nvPr>
        </p:nvSpPr>
        <p:spPr>
          <a:ln/>
        </p:spPr>
        <p:txBody>
          <a:bodyPr/>
          <a:lstStyle>
            <a:lvl1pPr>
              <a:defRPr/>
            </a:lvl1pPr>
          </a:lstStyle>
          <a:p>
            <a:pPr algn="r" rtl="0" fontAlgn="base">
              <a:spcBef>
                <a:spcPct val="0"/>
              </a:spcBef>
              <a:spcAft>
                <a:spcPct val="0"/>
              </a:spcAft>
              <a:defRPr/>
            </a:pPr>
            <a:fld id="{722CFAEA-A502-4E80-9CEF-4A98EAC14C9F}" type="slidenum">
              <a:rPr lang="en-US" sz="1200" kern="1200">
                <a:solidFill>
                  <a:srgbClr val="FFFFFF"/>
                </a:solidFill>
                <a:latin typeface="Times New Roman" pitchFamily="18" charset="0"/>
                <a:ea typeface="+mn-ea"/>
                <a:cs typeface="+mn-cs"/>
              </a:rPr>
              <a:pPr algn="r" rtl="0" fontAlgn="base">
                <a:spcBef>
                  <a:spcPct val="0"/>
                </a:spcBef>
                <a:spcAft>
                  <a:spcPct val="0"/>
                </a:spcAft>
                <a:defRPr/>
              </a:pPr>
              <a:t>‹#›</a:t>
            </a:fld>
            <a:endParaRPr lang="en-US" sz="1200" kern="1200">
              <a:solidFill>
                <a:srgbClr val="FFFFFF"/>
              </a:solidFill>
              <a:latin typeface="Times New Roman" pitchFamily="18" charset="0"/>
              <a:ea typeface="+mn-ea"/>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33600"/>
            <a:ext cx="38100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r>
              <a:rPr lang="en-US" sz="1200" kern="1200">
                <a:solidFill>
                  <a:srgbClr val="FFFFFF"/>
                </a:solidFill>
                <a:latin typeface="Times New Roman" pitchFamily="18" charset="0"/>
                <a:ea typeface="+mn-ea"/>
                <a:cs typeface="+mn-cs"/>
              </a:rPr>
              <a:t>R. Dale Walker, M.D., 2003</a:t>
            </a:r>
          </a:p>
        </p:txBody>
      </p:sp>
      <p:sp>
        <p:nvSpPr>
          <p:cNvPr id="6" name="Rectangle 6"/>
          <p:cNvSpPr>
            <a:spLocks noGrp="1" noChangeArrowheads="1"/>
          </p:cNvSpPr>
          <p:nvPr>
            <p:ph type="sldNum" sz="quarter" idx="11"/>
          </p:nvPr>
        </p:nvSpPr>
        <p:spPr>
          <a:ln/>
        </p:spPr>
        <p:txBody>
          <a:bodyPr/>
          <a:lstStyle>
            <a:lvl1pPr>
              <a:defRPr/>
            </a:lvl1pPr>
          </a:lstStyle>
          <a:p>
            <a:pPr algn="r" rtl="0" fontAlgn="base">
              <a:spcBef>
                <a:spcPct val="0"/>
              </a:spcBef>
              <a:spcAft>
                <a:spcPct val="0"/>
              </a:spcAft>
              <a:defRPr/>
            </a:pPr>
            <a:fld id="{017B45CC-3D6C-4EE8-A5E6-66E2F4638E39}" type="slidenum">
              <a:rPr lang="en-US" sz="1200" kern="1200">
                <a:solidFill>
                  <a:srgbClr val="FFFFFF"/>
                </a:solidFill>
                <a:latin typeface="Times New Roman" pitchFamily="18" charset="0"/>
                <a:ea typeface="+mn-ea"/>
                <a:cs typeface="+mn-cs"/>
              </a:rPr>
              <a:pPr algn="r" rtl="0" fontAlgn="base">
                <a:spcBef>
                  <a:spcPct val="0"/>
                </a:spcBef>
                <a:spcAft>
                  <a:spcPct val="0"/>
                </a:spcAft>
                <a:defRPr/>
              </a:pPr>
              <a:t>‹#›</a:t>
            </a:fld>
            <a:endParaRPr lang="en-US" sz="1200" kern="1200">
              <a:solidFill>
                <a:srgbClr val="FFFFFF"/>
              </a:solidFill>
              <a:latin typeface="Times New Roman" pitchFamily="18" charset="0"/>
              <a:ea typeface="+mn-ea"/>
              <a:cs typeface="+mn-c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2133600"/>
            <a:ext cx="3810000" cy="3962400"/>
          </a:xfrm>
        </p:spPr>
        <p:txBody>
          <a:bodyPr/>
          <a:lstStyle/>
          <a:p>
            <a:endParaRPr lang="en-US"/>
          </a:p>
        </p:txBody>
      </p:sp>
      <p:sp>
        <p:nvSpPr>
          <p:cNvPr id="4" name="Text Placeholder 3"/>
          <p:cNvSpPr>
            <a:spLocks noGrp="1"/>
          </p:cNvSpPr>
          <p:nvPr>
            <p:ph type="body" sz="half" idx="2"/>
          </p:nvPr>
        </p:nvSpPr>
        <p:spPr>
          <a:xfrm>
            <a:off x="4648200" y="2133600"/>
            <a:ext cx="38100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2743200" cy="457200"/>
          </a:xfrm>
        </p:spPr>
        <p:txBody>
          <a:bodyPr/>
          <a:lstStyle>
            <a:lvl1pPr>
              <a:defRPr/>
            </a:lvl1pPr>
          </a:lstStyle>
          <a:p>
            <a:pPr algn="l" rtl="0" fontAlgn="base">
              <a:spcBef>
                <a:spcPct val="0"/>
              </a:spcBef>
              <a:spcAft>
                <a:spcPct val="0"/>
              </a:spcAft>
              <a:defRPr/>
            </a:pPr>
            <a:r>
              <a:rPr lang="en-US" sz="1200" kern="1200">
                <a:solidFill>
                  <a:srgbClr val="FFFFFF"/>
                </a:solidFill>
                <a:latin typeface="Times New Roman" pitchFamily="18" charset="0"/>
                <a:ea typeface="+mn-ea"/>
                <a:cs typeface="+mn-cs"/>
              </a:rPr>
              <a:t>R. Dale Walker, M.D., 2003</a:t>
            </a:r>
          </a:p>
        </p:txBody>
      </p:sp>
      <p:sp>
        <p:nvSpPr>
          <p:cNvPr id="6" name="Slide Number Placeholder 5"/>
          <p:cNvSpPr>
            <a:spLocks noGrp="1"/>
          </p:cNvSpPr>
          <p:nvPr>
            <p:ph type="sldNum" sz="quarter" idx="11"/>
          </p:nvPr>
        </p:nvSpPr>
        <p:spPr>
          <a:xfrm>
            <a:off x="6553200" y="6248400"/>
            <a:ext cx="1905000" cy="457200"/>
          </a:xfrm>
        </p:spPr>
        <p:txBody>
          <a:bodyPr/>
          <a:lstStyle>
            <a:lvl1pPr>
              <a:defRPr/>
            </a:lvl1pPr>
          </a:lstStyle>
          <a:p>
            <a:pPr algn="r" rtl="0" fontAlgn="base">
              <a:spcBef>
                <a:spcPct val="0"/>
              </a:spcBef>
              <a:spcAft>
                <a:spcPct val="0"/>
              </a:spcAft>
              <a:defRPr/>
            </a:pPr>
            <a:fld id="{4E473741-98B1-4833-83A4-0D24144FBB82}" type="slidenum">
              <a:rPr lang="en-US" sz="1200" kern="1200">
                <a:solidFill>
                  <a:srgbClr val="FFFFFF"/>
                </a:solidFill>
                <a:latin typeface="Times New Roman" pitchFamily="18" charset="0"/>
                <a:ea typeface="+mn-ea"/>
                <a:cs typeface="+mn-cs"/>
              </a:rPr>
              <a:pPr algn="r" rtl="0" fontAlgn="base">
                <a:spcBef>
                  <a:spcPct val="0"/>
                </a:spcBef>
                <a:spcAft>
                  <a:spcPct val="0"/>
                </a:spcAft>
                <a:defRPr/>
              </a:pPr>
              <a:t>‹#›</a:t>
            </a:fld>
            <a:endParaRPr lang="en-US" sz="1200" kern="1200">
              <a:solidFill>
                <a:srgbClr val="FFFFFF"/>
              </a:solidFill>
              <a:latin typeface="Times New Roman" pitchFamily="18"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8B7A6C9-63F5-4E13-9F0A-E5DDFCFD22B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8795836-EF19-43B3-98F5-7C8D5AA05FE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3D9FB9-33DD-4060-AF6F-9CF895F2362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B5F0DC-F637-4B76-B350-E475818EA7C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2.jpe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image" Target="../media/image2.jpeg"/><Relationship Id="rId2" Type="http://schemas.openxmlformats.org/officeDocument/2006/relationships/slideLayout" Target="../slideLayouts/slideLayout42.xml"/><Relationship Id="rId16"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D61D908-4811-4A1C-8672-B3F610D5A73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ctr" rtl="0" eaLnBrk="0" fontAlgn="base" hangingPunct="0">
        <a:spcBef>
          <a:spcPct val="0"/>
        </a:spcBef>
        <a:spcAft>
          <a:spcPct val="0"/>
        </a:spcAft>
        <a:defRPr sz="4400" b="1">
          <a:solidFill>
            <a:srgbClr val="800000"/>
          </a:solidFill>
          <a:latin typeface="+mj-lt"/>
          <a:ea typeface="+mj-ea"/>
          <a:cs typeface="+mj-cs"/>
        </a:defRPr>
      </a:lvl1pPr>
      <a:lvl2pPr algn="ctr" rtl="0" eaLnBrk="0" fontAlgn="base" hangingPunct="0">
        <a:spcBef>
          <a:spcPct val="0"/>
        </a:spcBef>
        <a:spcAft>
          <a:spcPct val="0"/>
        </a:spcAft>
        <a:defRPr sz="4400" b="1">
          <a:solidFill>
            <a:srgbClr val="800000"/>
          </a:solidFill>
          <a:latin typeface="Tempus Sans ITC" pitchFamily="82" charset="0"/>
        </a:defRPr>
      </a:lvl2pPr>
      <a:lvl3pPr algn="ctr" rtl="0" eaLnBrk="0" fontAlgn="base" hangingPunct="0">
        <a:spcBef>
          <a:spcPct val="0"/>
        </a:spcBef>
        <a:spcAft>
          <a:spcPct val="0"/>
        </a:spcAft>
        <a:defRPr sz="4400" b="1">
          <a:solidFill>
            <a:srgbClr val="800000"/>
          </a:solidFill>
          <a:latin typeface="Tempus Sans ITC" pitchFamily="82" charset="0"/>
        </a:defRPr>
      </a:lvl3pPr>
      <a:lvl4pPr algn="ctr" rtl="0" eaLnBrk="0" fontAlgn="base" hangingPunct="0">
        <a:spcBef>
          <a:spcPct val="0"/>
        </a:spcBef>
        <a:spcAft>
          <a:spcPct val="0"/>
        </a:spcAft>
        <a:defRPr sz="4400" b="1">
          <a:solidFill>
            <a:srgbClr val="800000"/>
          </a:solidFill>
          <a:latin typeface="Tempus Sans ITC" pitchFamily="82" charset="0"/>
        </a:defRPr>
      </a:lvl4pPr>
      <a:lvl5pPr algn="ctr" rtl="0" eaLnBrk="0" fontAlgn="base" hangingPunct="0">
        <a:spcBef>
          <a:spcPct val="0"/>
        </a:spcBef>
        <a:spcAft>
          <a:spcPct val="0"/>
        </a:spcAft>
        <a:defRPr sz="4400" b="1">
          <a:solidFill>
            <a:srgbClr val="800000"/>
          </a:solidFill>
          <a:latin typeface="Tempus Sans ITC" pitchFamily="82" charset="0"/>
        </a:defRPr>
      </a:lvl5pPr>
      <a:lvl6pPr marL="457200" algn="ctr" rtl="0" fontAlgn="base">
        <a:spcBef>
          <a:spcPct val="0"/>
        </a:spcBef>
        <a:spcAft>
          <a:spcPct val="0"/>
        </a:spcAft>
        <a:defRPr sz="4400" b="1">
          <a:solidFill>
            <a:srgbClr val="800000"/>
          </a:solidFill>
          <a:latin typeface="Tempus Sans ITC" pitchFamily="82" charset="0"/>
        </a:defRPr>
      </a:lvl6pPr>
      <a:lvl7pPr marL="914400" algn="ctr" rtl="0" fontAlgn="base">
        <a:spcBef>
          <a:spcPct val="0"/>
        </a:spcBef>
        <a:spcAft>
          <a:spcPct val="0"/>
        </a:spcAft>
        <a:defRPr sz="4400" b="1">
          <a:solidFill>
            <a:srgbClr val="800000"/>
          </a:solidFill>
          <a:latin typeface="Tempus Sans ITC" pitchFamily="82" charset="0"/>
        </a:defRPr>
      </a:lvl7pPr>
      <a:lvl8pPr marL="1371600" algn="ctr" rtl="0" fontAlgn="base">
        <a:spcBef>
          <a:spcPct val="0"/>
        </a:spcBef>
        <a:spcAft>
          <a:spcPct val="0"/>
        </a:spcAft>
        <a:defRPr sz="4400" b="1">
          <a:solidFill>
            <a:srgbClr val="800000"/>
          </a:solidFill>
          <a:latin typeface="Tempus Sans ITC" pitchFamily="82" charset="0"/>
        </a:defRPr>
      </a:lvl8pPr>
      <a:lvl9pPr marL="1828800" algn="ctr" rtl="0" fontAlgn="base">
        <a:spcBef>
          <a:spcPct val="0"/>
        </a:spcBef>
        <a:spcAft>
          <a:spcPct val="0"/>
        </a:spcAft>
        <a:defRPr sz="4400" b="1">
          <a:solidFill>
            <a:srgbClr val="800000"/>
          </a:solidFill>
          <a:latin typeface="Tempus Sans ITC" pitchFamily="8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2133600"/>
            <a:ext cx="7772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pPr algn="l" rtl="0" fontAlgn="base">
              <a:spcBef>
                <a:spcPct val="0"/>
              </a:spcBef>
              <a:spcAft>
                <a:spcPct val="0"/>
              </a:spcAft>
              <a:defRPr/>
            </a:pPr>
            <a:endParaRPr lang="en-US" kern="1200">
              <a:solidFill>
                <a:srgbClr val="FFFFFF"/>
              </a:solidFill>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defRPr>
            </a:lvl1pPr>
          </a:lstStyle>
          <a:p>
            <a:pPr rtl="0" fontAlgn="base">
              <a:spcBef>
                <a:spcPct val="0"/>
              </a:spcBef>
              <a:spcAft>
                <a:spcPct val="0"/>
              </a:spcAft>
              <a:defRPr/>
            </a:pPr>
            <a:fld id="{192ED73A-4FF9-491E-8D84-D05C096C9870}" type="slidenum">
              <a:rPr lang="en-US" kern="1200">
                <a:solidFill>
                  <a:srgbClr val="FFFFFF"/>
                </a:solidFill>
                <a:latin typeface="Times New Roman" pitchFamily="18" charset="0"/>
                <a:ea typeface="+mn-ea"/>
                <a:cs typeface="+mn-cs"/>
              </a:rPr>
              <a:pPr rtl="0" fontAlgn="base">
                <a:spcBef>
                  <a:spcPct val="0"/>
                </a:spcBef>
                <a:spcAft>
                  <a:spcPct val="0"/>
                </a:spcAft>
                <a:defRPr/>
              </a:pPr>
              <a:t>‹#›</a:t>
            </a:fld>
            <a:endParaRPr lang="en-US" kern="1200">
              <a:solidFill>
                <a:srgbClr val="FFFFFF"/>
              </a:solidFill>
              <a:latin typeface="Times New Roman" pitchFamily="18" charset="0"/>
              <a:ea typeface="+mn-ea"/>
              <a:cs typeface="+mn-cs"/>
            </a:endParaRPr>
          </a:p>
        </p:txBody>
      </p:sp>
      <p:sp>
        <p:nvSpPr>
          <p:cNvPr id="1033" name="Rectangle 9"/>
          <p:cNvSpPr>
            <a:spLocks noChangeArrowheads="1"/>
          </p:cNvSpPr>
          <p:nvPr/>
        </p:nvSpPr>
        <p:spPr bwMode="auto">
          <a:xfrm>
            <a:off x="2514600" y="609600"/>
            <a:ext cx="4495800" cy="5791200"/>
          </a:xfrm>
          <a:prstGeom prst="rect">
            <a:avLst/>
          </a:prstGeom>
          <a:noFill/>
          <a:ln w="9525">
            <a:noFill/>
            <a:miter lim="800000"/>
            <a:headEnd/>
            <a:tailEnd/>
          </a:ln>
          <a:effectLst/>
        </p:spPr>
        <p:txBody>
          <a:bodyPr wrap="none" anchor="ctr"/>
          <a:lstStyle/>
          <a:p>
            <a:pPr algn="l" rtl="0" fontAlgn="base">
              <a:spcBef>
                <a:spcPct val="0"/>
              </a:spcBef>
              <a:spcAft>
                <a:spcPct val="0"/>
              </a:spcAft>
              <a:defRPr/>
            </a:pPr>
            <a:endParaRPr lang="en-US" sz="3600" kern="1200">
              <a:solidFill>
                <a:srgbClr val="000000"/>
              </a:solidFill>
              <a:latin typeface="Times New Roman" pitchFamily="18" charset="0"/>
              <a:ea typeface="+mn-ea"/>
              <a:cs typeface="+mn-cs"/>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hf hdr="0" ftr="0" dt="0"/>
  <p:txStyles>
    <p:titleStyle>
      <a:lvl1pPr algn="ctr" rtl="0" eaLnBrk="0" fontAlgn="base" hangingPunct="0">
        <a:spcBef>
          <a:spcPct val="0"/>
        </a:spcBef>
        <a:spcAft>
          <a:spcPct val="0"/>
        </a:spcAft>
        <a:defRPr sz="4400">
          <a:solidFill>
            <a:srgbClr val="FF3300"/>
          </a:solidFill>
          <a:latin typeface="+mj-lt"/>
          <a:ea typeface="+mj-ea"/>
          <a:cs typeface="+mj-cs"/>
        </a:defRPr>
      </a:lvl1pPr>
      <a:lvl2pPr algn="ctr" rtl="0" eaLnBrk="0" fontAlgn="base" hangingPunct="0">
        <a:spcBef>
          <a:spcPct val="0"/>
        </a:spcBef>
        <a:spcAft>
          <a:spcPct val="0"/>
        </a:spcAft>
        <a:defRPr sz="4400">
          <a:solidFill>
            <a:srgbClr val="FF3300"/>
          </a:solidFill>
          <a:latin typeface="Papyrus" pitchFamily="66" charset="0"/>
        </a:defRPr>
      </a:lvl2pPr>
      <a:lvl3pPr algn="ctr" rtl="0" eaLnBrk="0" fontAlgn="base" hangingPunct="0">
        <a:spcBef>
          <a:spcPct val="0"/>
        </a:spcBef>
        <a:spcAft>
          <a:spcPct val="0"/>
        </a:spcAft>
        <a:defRPr sz="4400">
          <a:solidFill>
            <a:srgbClr val="FF3300"/>
          </a:solidFill>
          <a:latin typeface="Papyrus" pitchFamily="66" charset="0"/>
        </a:defRPr>
      </a:lvl3pPr>
      <a:lvl4pPr algn="ctr" rtl="0" eaLnBrk="0" fontAlgn="base" hangingPunct="0">
        <a:spcBef>
          <a:spcPct val="0"/>
        </a:spcBef>
        <a:spcAft>
          <a:spcPct val="0"/>
        </a:spcAft>
        <a:defRPr sz="4400">
          <a:solidFill>
            <a:srgbClr val="FF3300"/>
          </a:solidFill>
          <a:latin typeface="Papyrus" pitchFamily="66" charset="0"/>
        </a:defRPr>
      </a:lvl4pPr>
      <a:lvl5pPr algn="ctr" rtl="0" eaLnBrk="0" fontAlgn="base" hangingPunct="0">
        <a:spcBef>
          <a:spcPct val="0"/>
        </a:spcBef>
        <a:spcAft>
          <a:spcPct val="0"/>
        </a:spcAft>
        <a:defRPr sz="4400">
          <a:solidFill>
            <a:srgbClr val="FF3300"/>
          </a:solidFill>
          <a:latin typeface="Papyrus" pitchFamily="66" charset="0"/>
        </a:defRPr>
      </a:lvl5pPr>
      <a:lvl6pPr marL="457200" algn="ctr" rtl="0" fontAlgn="base">
        <a:spcBef>
          <a:spcPct val="0"/>
        </a:spcBef>
        <a:spcAft>
          <a:spcPct val="0"/>
        </a:spcAft>
        <a:defRPr sz="4400">
          <a:solidFill>
            <a:srgbClr val="FF3300"/>
          </a:solidFill>
          <a:latin typeface="Papyrus" pitchFamily="66" charset="0"/>
        </a:defRPr>
      </a:lvl6pPr>
      <a:lvl7pPr marL="914400" algn="ctr" rtl="0" fontAlgn="base">
        <a:spcBef>
          <a:spcPct val="0"/>
        </a:spcBef>
        <a:spcAft>
          <a:spcPct val="0"/>
        </a:spcAft>
        <a:defRPr sz="4400">
          <a:solidFill>
            <a:srgbClr val="FF3300"/>
          </a:solidFill>
          <a:latin typeface="Papyrus" pitchFamily="66" charset="0"/>
        </a:defRPr>
      </a:lvl7pPr>
      <a:lvl8pPr marL="1371600" algn="ctr" rtl="0" fontAlgn="base">
        <a:spcBef>
          <a:spcPct val="0"/>
        </a:spcBef>
        <a:spcAft>
          <a:spcPct val="0"/>
        </a:spcAft>
        <a:defRPr sz="4400">
          <a:solidFill>
            <a:srgbClr val="FF3300"/>
          </a:solidFill>
          <a:latin typeface="Papyrus" pitchFamily="66" charset="0"/>
        </a:defRPr>
      </a:lvl8pPr>
      <a:lvl9pPr marL="1828800" algn="ctr" rtl="0" fontAlgn="base">
        <a:spcBef>
          <a:spcPct val="0"/>
        </a:spcBef>
        <a:spcAft>
          <a:spcPct val="0"/>
        </a:spcAft>
        <a:defRPr sz="4400">
          <a:solidFill>
            <a:srgbClr val="FF3300"/>
          </a:solidFill>
          <a:latin typeface="Papyrus" pitchFamily="66"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133600"/>
            <a:ext cx="7772400" cy="396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bg1"/>
                </a:solidFill>
              </a:defRPr>
            </a:lvl1pPr>
          </a:lstStyle>
          <a:p>
            <a:pPr algn="l" rtl="0" fontAlgn="base">
              <a:spcBef>
                <a:spcPct val="0"/>
              </a:spcBef>
              <a:spcAft>
                <a:spcPct val="0"/>
              </a:spcAft>
            </a:pPr>
            <a:r>
              <a:rPr lang="en-US" kern="1200">
                <a:solidFill>
                  <a:srgbClr val="FFFFFF"/>
                </a:solidFill>
                <a:latin typeface="Times New Roman" pitchFamily="18" charset="0"/>
                <a:ea typeface="+mn-ea"/>
                <a:cs typeface="+mn-cs"/>
              </a:rPr>
              <a:t>R. Dale Walker, M.D., 2003</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bg1"/>
                </a:solidFill>
              </a:defRPr>
            </a:lvl1pPr>
          </a:lstStyle>
          <a:p>
            <a:pPr rtl="0" fontAlgn="base">
              <a:spcBef>
                <a:spcPct val="0"/>
              </a:spcBef>
              <a:spcAft>
                <a:spcPct val="0"/>
              </a:spcAft>
            </a:pPr>
            <a:fld id="{06C2F4D8-DEEC-466B-AFC0-B2A24EBDCB19}" type="slidenum">
              <a:rPr lang="en-US" kern="1200">
                <a:solidFill>
                  <a:srgbClr val="FFFFFF"/>
                </a:solidFill>
                <a:latin typeface="Times New Roman" pitchFamily="18" charset="0"/>
                <a:ea typeface="+mn-ea"/>
                <a:cs typeface="+mn-cs"/>
              </a:rPr>
              <a:pPr rtl="0" fontAlgn="base">
                <a:spcBef>
                  <a:spcPct val="0"/>
                </a:spcBef>
                <a:spcAft>
                  <a:spcPct val="0"/>
                </a:spcAft>
              </a:pPr>
              <a:t>‹#›</a:t>
            </a:fld>
            <a:endParaRPr lang="en-US" kern="1200">
              <a:solidFill>
                <a:srgbClr val="FFFFFF"/>
              </a:solidFill>
              <a:latin typeface="Times New Roman" pitchFamily="18" charset="0"/>
              <a:ea typeface="+mn-ea"/>
              <a:cs typeface="+mn-cs"/>
            </a:endParaRPr>
          </a:p>
        </p:txBody>
      </p:sp>
      <p:sp>
        <p:nvSpPr>
          <p:cNvPr id="1033" name="Rectangle 9"/>
          <p:cNvSpPr>
            <a:spLocks noChangeArrowheads="1"/>
          </p:cNvSpPr>
          <p:nvPr/>
        </p:nvSpPr>
        <p:spPr bwMode="auto">
          <a:xfrm>
            <a:off x="2514600" y="609600"/>
            <a:ext cx="4495800" cy="5791200"/>
          </a:xfrm>
          <a:prstGeom prst="rect">
            <a:avLst/>
          </a:prstGeom>
          <a:noFill/>
          <a:ln w="9525">
            <a:noFill/>
            <a:miter lim="800000"/>
            <a:headEnd/>
            <a:tailEnd/>
          </a:ln>
          <a:effectLst/>
        </p:spPr>
        <p:txBody>
          <a:bodyPr wrap="none" anchor="ctr"/>
          <a:lstStyle/>
          <a:p>
            <a:pPr algn="l" rtl="0" fontAlgn="base">
              <a:spcBef>
                <a:spcPct val="0"/>
              </a:spcBef>
              <a:spcAft>
                <a:spcPct val="0"/>
              </a:spcAft>
            </a:pPr>
            <a:endParaRPr lang="en-US" sz="3200" b="1" kern="1200">
              <a:solidFill>
                <a:srgbClr val="000000"/>
              </a:solidFill>
              <a:latin typeface="Times New Roman" pitchFamily="18" charset="0"/>
              <a:ea typeface="+mn-ea"/>
              <a:cs typeface="+mn-cs"/>
            </a:endParaRP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hdr="0" ftr="0" dt="0"/>
  <p:txStyles>
    <p:titleStyle>
      <a:lvl1pPr algn="ctr" rtl="0" fontAlgn="base">
        <a:spcBef>
          <a:spcPct val="0"/>
        </a:spcBef>
        <a:spcAft>
          <a:spcPct val="0"/>
        </a:spcAft>
        <a:defRPr sz="4400">
          <a:solidFill>
            <a:srgbClr val="FF0000"/>
          </a:solidFill>
          <a:latin typeface="+mj-lt"/>
          <a:ea typeface="+mj-ea"/>
          <a:cs typeface="+mj-cs"/>
        </a:defRPr>
      </a:lvl1pPr>
      <a:lvl2pPr algn="ctr" rtl="0" fontAlgn="base">
        <a:spcBef>
          <a:spcPct val="0"/>
        </a:spcBef>
        <a:spcAft>
          <a:spcPct val="0"/>
        </a:spcAft>
        <a:defRPr sz="4400">
          <a:solidFill>
            <a:srgbClr val="FF0000"/>
          </a:solidFill>
          <a:latin typeface="Papyrus" pitchFamily="66" charset="0"/>
        </a:defRPr>
      </a:lvl2pPr>
      <a:lvl3pPr algn="ctr" rtl="0" fontAlgn="base">
        <a:spcBef>
          <a:spcPct val="0"/>
        </a:spcBef>
        <a:spcAft>
          <a:spcPct val="0"/>
        </a:spcAft>
        <a:defRPr sz="4400">
          <a:solidFill>
            <a:srgbClr val="FF0000"/>
          </a:solidFill>
          <a:latin typeface="Papyrus" pitchFamily="66" charset="0"/>
        </a:defRPr>
      </a:lvl3pPr>
      <a:lvl4pPr algn="ctr" rtl="0" fontAlgn="base">
        <a:spcBef>
          <a:spcPct val="0"/>
        </a:spcBef>
        <a:spcAft>
          <a:spcPct val="0"/>
        </a:spcAft>
        <a:defRPr sz="4400">
          <a:solidFill>
            <a:srgbClr val="FF0000"/>
          </a:solidFill>
          <a:latin typeface="Papyrus" pitchFamily="66" charset="0"/>
        </a:defRPr>
      </a:lvl4pPr>
      <a:lvl5pPr algn="ctr" rtl="0" fontAlgn="base">
        <a:spcBef>
          <a:spcPct val="0"/>
        </a:spcBef>
        <a:spcAft>
          <a:spcPct val="0"/>
        </a:spcAft>
        <a:defRPr sz="4400">
          <a:solidFill>
            <a:srgbClr val="FF0000"/>
          </a:solidFill>
          <a:latin typeface="Papyrus" pitchFamily="66" charset="0"/>
        </a:defRPr>
      </a:lvl5pPr>
      <a:lvl6pPr marL="457200" algn="ctr" rtl="0" fontAlgn="base">
        <a:spcBef>
          <a:spcPct val="0"/>
        </a:spcBef>
        <a:spcAft>
          <a:spcPct val="0"/>
        </a:spcAft>
        <a:defRPr sz="4400">
          <a:solidFill>
            <a:srgbClr val="FF0000"/>
          </a:solidFill>
          <a:latin typeface="Papyrus" pitchFamily="66" charset="0"/>
        </a:defRPr>
      </a:lvl6pPr>
      <a:lvl7pPr marL="914400" algn="ctr" rtl="0" fontAlgn="base">
        <a:spcBef>
          <a:spcPct val="0"/>
        </a:spcBef>
        <a:spcAft>
          <a:spcPct val="0"/>
        </a:spcAft>
        <a:defRPr sz="4400">
          <a:solidFill>
            <a:srgbClr val="FF0000"/>
          </a:solidFill>
          <a:latin typeface="Papyrus" pitchFamily="66" charset="0"/>
        </a:defRPr>
      </a:lvl7pPr>
      <a:lvl8pPr marL="1371600" algn="ctr" rtl="0" fontAlgn="base">
        <a:spcBef>
          <a:spcPct val="0"/>
        </a:spcBef>
        <a:spcAft>
          <a:spcPct val="0"/>
        </a:spcAft>
        <a:defRPr sz="4400">
          <a:solidFill>
            <a:srgbClr val="FF0000"/>
          </a:solidFill>
          <a:latin typeface="Papyrus" pitchFamily="66" charset="0"/>
        </a:defRPr>
      </a:lvl8pPr>
      <a:lvl9pPr marL="1828800" algn="ctr" rtl="0" fontAlgn="base">
        <a:spcBef>
          <a:spcPct val="0"/>
        </a:spcBef>
        <a:spcAft>
          <a:spcPct val="0"/>
        </a:spcAft>
        <a:defRPr sz="4400">
          <a:solidFill>
            <a:srgbClr val="FF0000"/>
          </a:solidFill>
          <a:latin typeface="Papyrus" pitchFamily="66" charset="0"/>
        </a:defRPr>
      </a:lvl9pPr>
    </p:titleStyle>
    <p:bodyStyle>
      <a:lvl1pPr marL="342900" indent="-342900" algn="l" rtl="0" fontAlgn="base">
        <a:spcBef>
          <a:spcPct val="20000"/>
        </a:spcBef>
        <a:spcAft>
          <a:spcPct val="0"/>
        </a:spcAft>
        <a:buChar char="•"/>
        <a:defRPr sz="28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133600"/>
            <a:ext cx="7772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bg1"/>
                </a:solidFill>
              </a:defRPr>
            </a:lvl1pPr>
          </a:lstStyle>
          <a:p>
            <a:pPr algn="l" rtl="0" fontAlgn="base">
              <a:spcBef>
                <a:spcPct val="0"/>
              </a:spcBef>
              <a:spcAft>
                <a:spcPct val="0"/>
              </a:spcAft>
              <a:defRPr/>
            </a:pPr>
            <a:r>
              <a:rPr lang="en-US" kern="1200">
                <a:solidFill>
                  <a:srgbClr val="FFFFFF"/>
                </a:solidFill>
                <a:latin typeface="Times New Roman" pitchFamily="18" charset="0"/>
                <a:ea typeface="+mn-ea"/>
                <a:cs typeface="+mn-cs"/>
              </a:rPr>
              <a:t>R. Dale Walker, M.D., 2003</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bg1"/>
                </a:solidFill>
              </a:defRPr>
            </a:lvl1pPr>
          </a:lstStyle>
          <a:p>
            <a:pPr rtl="0" fontAlgn="base">
              <a:spcBef>
                <a:spcPct val="0"/>
              </a:spcBef>
              <a:spcAft>
                <a:spcPct val="0"/>
              </a:spcAft>
              <a:defRPr/>
            </a:pPr>
            <a:fld id="{FACDDBED-0B5B-4FE9-91C6-C359326F28F9}" type="slidenum">
              <a:rPr lang="en-US" kern="1200">
                <a:solidFill>
                  <a:srgbClr val="FFFFFF"/>
                </a:solidFill>
                <a:latin typeface="Times New Roman" pitchFamily="18" charset="0"/>
                <a:ea typeface="+mn-ea"/>
                <a:cs typeface="+mn-cs"/>
              </a:rPr>
              <a:pPr rtl="0" fontAlgn="base">
                <a:spcBef>
                  <a:spcPct val="0"/>
                </a:spcBef>
                <a:spcAft>
                  <a:spcPct val="0"/>
                </a:spcAft>
                <a:defRPr/>
              </a:pPr>
              <a:t>‹#›</a:t>
            </a:fld>
            <a:endParaRPr lang="en-US" kern="1200">
              <a:solidFill>
                <a:srgbClr val="FFFFFF"/>
              </a:solidFill>
              <a:latin typeface="Times New Roman" pitchFamily="18" charset="0"/>
              <a:ea typeface="+mn-ea"/>
              <a:cs typeface="+mn-cs"/>
            </a:endParaRPr>
          </a:p>
        </p:txBody>
      </p:sp>
      <p:sp>
        <p:nvSpPr>
          <p:cNvPr id="1033" name="Rectangle 9"/>
          <p:cNvSpPr>
            <a:spLocks noChangeArrowheads="1"/>
          </p:cNvSpPr>
          <p:nvPr/>
        </p:nvSpPr>
        <p:spPr bwMode="auto">
          <a:xfrm>
            <a:off x="2514600" y="609600"/>
            <a:ext cx="4495800" cy="5791200"/>
          </a:xfrm>
          <a:prstGeom prst="rect">
            <a:avLst/>
          </a:prstGeom>
          <a:noFill/>
          <a:ln w="9525">
            <a:noFill/>
            <a:miter lim="800000"/>
            <a:headEnd/>
            <a:tailEnd/>
          </a:ln>
          <a:effectLst/>
        </p:spPr>
        <p:txBody>
          <a:bodyPr wrap="none" anchor="ctr"/>
          <a:lstStyle/>
          <a:p>
            <a:pPr algn="l" rtl="0" fontAlgn="base">
              <a:spcBef>
                <a:spcPct val="0"/>
              </a:spcBef>
              <a:spcAft>
                <a:spcPct val="0"/>
              </a:spcAft>
              <a:defRPr/>
            </a:pPr>
            <a:endParaRPr lang="en-US" sz="3200" b="1" kern="1200">
              <a:solidFill>
                <a:srgbClr val="000000"/>
              </a:solidFill>
              <a:latin typeface="Times New Roman" pitchFamily="18" charset="0"/>
              <a:ea typeface="+mn-ea"/>
              <a:cs typeface="+mn-cs"/>
            </a:endParaRP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Lst>
  <p:hf hdr="0" ftr="0" dt="0"/>
  <p:txStyles>
    <p:titleStyle>
      <a:lvl1pPr algn="ctr" rtl="0" eaLnBrk="0" fontAlgn="base" hangingPunct="0">
        <a:spcBef>
          <a:spcPct val="0"/>
        </a:spcBef>
        <a:spcAft>
          <a:spcPct val="0"/>
        </a:spcAft>
        <a:defRPr sz="4400">
          <a:solidFill>
            <a:srgbClr val="FF0000"/>
          </a:solidFill>
          <a:latin typeface="+mj-lt"/>
          <a:ea typeface="+mj-ea"/>
          <a:cs typeface="+mj-cs"/>
        </a:defRPr>
      </a:lvl1pPr>
      <a:lvl2pPr algn="ctr" rtl="0" eaLnBrk="0" fontAlgn="base" hangingPunct="0">
        <a:spcBef>
          <a:spcPct val="0"/>
        </a:spcBef>
        <a:spcAft>
          <a:spcPct val="0"/>
        </a:spcAft>
        <a:defRPr sz="4400">
          <a:solidFill>
            <a:srgbClr val="FF0000"/>
          </a:solidFill>
          <a:latin typeface="Papyrus" pitchFamily="66" charset="0"/>
        </a:defRPr>
      </a:lvl2pPr>
      <a:lvl3pPr algn="ctr" rtl="0" eaLnBrk="0" fontAlgn="base" hangingPunct="0">
        <a:spcBef>
          <a:spcPct val="0"/>
        </a:spcBef>
        <a:spcAft>
          <a:spcPct val="0"/>
        </a:spcAft>
        <a:defRPr sz="4400">
          <a:solidFill>
            <a:srgbClr val="FF0000"/>
          </a:solidFill>
          <a:latin typeface="Papyrus" pitchFamily="66" charset="0"/>
        </a:defRPr>
      </a:lvl3pPr>
      <a:lvl4pPr algn="ctr" rtl="0" eaLnBrk="0" fontAlgn="base" hangingPunct="0">
        <a:spcBef>
          <a:spcPct val="0"/>
        </a:spcBef>
        <a:spcAft>
          <a:spcPct val="0"/>
        </a:spcAft>
        <a:defRPr sz="4400">
          <a:solidFill>
            <a:srgbClr val="FF0000"/>
          </a:solidFill>
          <a:latin typeface="Papyrus" pitchFamily="66" charset="0"/>
        </a:defRPr>
      </a:lvl4pPr>
      <a:lvl5pPr algn="ctr" rtl="0" eaLnBrk="0" fontAlgn="base" hangingPunct="0">
        <a:spcBef>
          <a:spcPct val="0"/>
        </a:spcBef>
        <a:spcAft>
          <a:spcPct val="0"/>
        </a:spcAft>
        <a:defRPr sz="4400">
          <a:solidFill>
            <a:srgbClr val="FF0000"/>
          </a:solidFill>
          <a:latin typeface="Papyrus" pitchFamily="66" charset="0"/>
        </a:defRPr>
      </a:lvl5pPr>
      <a:lvl6pPr marL="457200" algn="ctr" rtl="0" fontAlgn="base">
        <a:spcBef>
          <a:spcPct val="0"/>
        </a:spcBef>
        <a:spcAft>
          <a:spcPct val="0"/>
        </a:spcAft>
        <a:defRPr sz="4400">
          <a:solidFill>
            <a:srgbClr val="FF0000"/>
          </a:solidFill>
          <a:latin typeface="Papyrus" pitchFamily="66" charset="0"/>
        </a:defRPr>
      </a:lvl6pPr>
      <a:lvl7pPr marL="914400" algn="ctr" rtl="0" fontAlgn="base">
        <a:spcBef>
          <a:spcPct val="0"/>
        </a:spcBef>
        <a:spcAft>
          <a:spcPct val="0"/>
        </a:spcAft>
        <a:defRPr sz="4400">
          <a:solidFill>
            <a:srgbClr val="FF0000"/>
          </a:solidFill>
          <a:latin typeface="Papyrus" pitchFamily="66" charset="0"/>
        </a:defRPr>
      </a:lvl7pPr>
      <a:lvl8pPr marL="1371600" algn="ctr" rtl="0" fontAlgn="base">
        <a:spcBef>
          <a:spcPct val="0"/>
        </a:spcBef>
        <a:spcAft>
          <a:spcPct val="0"/>
        </a:spcAft>
        <a:defRPr sz="4400">
          <a:solidFill>
            <a:srgbClr val="FF0000"/>
          </a:solidFill>
          <a:latin typeface="Papyrus" pitchFamily="66" charset="0"/>
        </a:defRPr>
      </a:lvl8pPr>
      <a:lvl9pPr marL="1828800" algn="ctr" rtl="0" fontAlgn="base">
        <a:spcBef>
          <a:spcPct val="0"/>
        </a:spcBef>
        <a:spcAft>
          <a:spcPct val="0"/>
        </a:spcAft>
        <a:defRPr sz="4400">
          <a:solidFill>
            <a:srgbClr val="FF0000"/>
          </a:solidFill>
          <a:latin typeface="Papyrus" pitchFamily="66"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hyperlink" Target="http://serc.carleton.edu/images/research_education/nativelands/crow/crowflag.gi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28.xml.rels><?xml version="1.0" encoding="UTF-8" standalone="yes"?>
<Relationships xmlns="http://schemas.openxmlformats.org/package/2006/relationships"><Relationship Id="rId3" Type="http://schemas.openxmlformats.org/officeDocument/2006/relationships/hyperlink" Target="http://www.northernarapaho.com/"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4.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42.xml"/><Relationship Id="rId5" Type="http://schemas.openxmlformats.org/officeDocument/2006/relationships/image" Target="../media/image31.jpeg"/><Relationship Id="rId4" Type="http://schemas.openxmlformats.org/officeDocument/2006/relationships/hyperlink" Target="http://www.ncai.org/Tribal_Meth_Toolkit.266.0.html?&amp;print=1"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hyperlink" Target="mailto:rcrawford@aaip.org" TargetMode="External"/><Relationship Id="rId5" Type="http://schemas.openxmlformats.org/officeDocument/2006/relationships/hyperlink" Target="http://www.oneskycenter.org/" TargetMode="External"/><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2"/>
          <p:cNvSpPr>
            <a:spLocks noGrp="1"/>
          </p:cNvSpPr>
          <p:nvPr>
            <p:ph type="subTitle" idx="4294967295"/>
          </p:nvPr>
        </p:nvSpPr>
        <p:spPr>
          <a:xfrm>
            <a:off x="457200" y="4343400"/>
            <a:ext cx="8229600" cy="2179638"/>
          </a:xfrm>
        </p:spPr>
        <p:txBody>
          <a:bodyPr lIns="100584" anchor="b"/>
          <a:lstStyle/>
          <a:p>
            <a:pPr algn="ctr">
              <a:buNone/>
            </a:pPr>
            <a:r>
              <a:rPr lang="en-US" sz="2800" dirty="0" smtClean="0"/>
              <a:t>Association of American Indian Physicians</a:t>
            </a:r>
          </a:p>
          <a:p>
            <a:pPr algn="ctr">
              <a:buNone/>
            </a:pPr>
            <a:r>
              <a:rPr lang="en-US" sz="2800" dirty="0" smtClean="0"/>
              <a:t>37th Annual Meeting</a:t>
            </a:r>
          </a:p>
          <a:p>
            <a:pPr algn="ctr">
              <a:buNone/>
            </a:pPr>
            <a:r>
              <a:rPr lang="en-US" sz="2400" dirty="0" smtClean="0"/>
              <a:t>R Dale Walker, MD </a:t>
            </a:r>
          </a:p>
          <a:p>
            <a:pPr marL="0" indent="0" algn="ctr" eaLnBrk="1" hangingPunct="1">
              <a:lnSpc>
                <a:spcPct val="80000"/>
              </a:lnSpc>
              <a:spcBef>
                <a:spcPct val="0"/>
              </a:spcBef>
              <a:buFontTx/>
              <a:buNone/>
            </a:pPr>
            <a:endParaRPr lang="en-US" sz="2400" dirty="0" smtClean="0"/>
          </a:p>
          <a:p>
            <a:pPr marL="0" indent="0" algn="ctr" eaLnBrk="1" hangingPunct="1">
              <a:lnSpc>
                <a:spcPct val="80000"/>
              </a:lnSpc>
              <a:spcBef>
                <a:spcPct val="0"/>
              </a:spcBef>
              <a:buFontTx/>
              <a:buNone/>
            </a:pPr>
            <a:r>
              <a:rPr lang="en-US" sz="2000" dirty="0" smtClean="0"/>
              <a:t> July 28, 2008</a:t>
            </a:r>
          </a:p>
          <a:p>
            <a:pPr marL="0" indent="0" algn="ctr" eaLnBrk="1" hangingPunct="1">
              <a:lnSpc>
                <a:spcPct val="80000"/>
              </a:lnSpc>
              <a:spcBef>
                <a:spcPct val="0"/>
              </a:spcBef>
              <a:buNone/>
            </a:pPr>
            <a:r>
              <a:rPr lang="en-US" sz="2000" dirty="0" smtClean="0"/>
              <a:t>Coeur d’Alene  Reservation, Idaho</a:t>
            </a:r>
          </a:p>
        </p:txBody>
      </p:sp>
      <p:sp>
        <p:nvSpPr>
          <p:cNvPr id="7171" name="Text Box 4"/>
          <p:cNvSpPr txBox="1">
            <a:spLocks noChangeArrowheads="1"/>
          </p:cNvSpPr>
          <p:nvPr/>
        </p:nvSpPr>
        <p:spPr bwMode="auto">
          <a:xfrm>
            <a:off x="0" y="533400"/>
            <a:ext cx="9144000" cy="1938992"/>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800000"/>
                </a:solidFill>
                <a:latin typeface="Tempus Sans ITC" pitchFamily="82" charset="0"/>
              </a:rPr>
              <a:t>     The Indian Country Methamphetamine Initiative: A Model for Integrated Community Based Care </a:t>
            </a:r>
            <a:endParaRPr lang="en-US" sz="4000" b="1" dirty="0">
              <a:solidFill>
                <a:srgbClr val="FF0000"/>
              </a:solidFill>
              <a:latin typeface="Tempus Sans ITC" pitchFamily="82" charset="0"/>
            </a:endParaRPr>
          </a:p>
        </p:txBody>
      </p:sp>
      <p:pic>
        <p:nvPicPr>
          <p:cNvPr id="7172" name="Picture 5" descr="kids long"/>
          <p:cNvPicPr>
            <a:picLocks noChangeAspect="1" noChangeArrowheads="1"/>
          </p:cNvPicPr>
          <p:nvPr/>
        </p:nvPicPr>
        <p:blipFill>
          <a:blip r:embed="rId3"/>
          <a:srcRect/>
          <a:stretch>
            <a:fillRect/>
          </a:stretch>
        </p:blipFill>
        <p:spPr bwMode="auto">
          <a:xfrm>
            <a:off x="1600200" y="2743200"/>
            <a:ext cx="5829300" cy="1438275"/>
          </a:xfrm>
          <a:prstGeom prst="rect">
            <a:avLst/>
          </a:prstGeom>
          <a:noFill/>
          <a:ln w="9525">
            <a:noFill/>
            <a:miter lim="800000"/>
            <a:headEnd/>
            <a:tailEnd/>
          </a:ln>
        </p:spPr>
      </p:pic>
      <p:sp>
        <p:nvSpPr>
          <p:cNvPr id="7173" name="Rectangle 6"/>
          <p:cNvSpPr>
            <a:spLocks noChangeArrowheads="1"/>
          </p:cNvSpPr>
          <p:nvPr/>
        </p:nvSpPr>
        <p:spPr bwMode="auto">
          <a:xfrm>
            <a:off x="1600200" y="2743200"/>
            <a:ext cx="5791200" cy="1447800"/>
          </a:xfrm>
          <a:prstGeom prst="rect">
            <a:avLst/>
          </a:prstGeom>
          <a:solidFill>
            <a:srgbClr val="CC9900">
              <a:alpha val="5882"/>
            </a:srgbClr>
          </a:solidFill>
          <a:ln w="57150">
            <a:solidFill>
              <a:srgbClr val="800000"/>
            </a:solid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pPr>
              <a:defRPr/>
            </a:pPr>
            <a:fld id="{68795836-EF19-43B3-98F5-7C8D5AA05FE6}" type="slidenum">
              <a:rPr lang="en-US" smtClean="0"/>
              <a:pPr>
                <a:defRPr/>
              </a:pPr>
              <a:t>1</a:t>
            </a:fld>
            <a:endParaRPr lang="en-US" dirty="0"/>
          </a:p>
        </p:txBody>
      </p:sp>
      <p:pic>
        <p:nvPicPr>
          <p:cNvPr id="7" name="Picture 15" descr="OneSkyCenterLogoblackbkrd"/>
          <p:cNvPicPr>
            <a:picLocks noChangeAspect="1" noChangeArrowheads="1"/>
          </p:cNvPicPr>
          <p:nvPr/>
        </p:nvPicPr>
        <p:blipFill>
          <a:blip r:embed="rId4">
            <a:clrChange>
              <a:clrFrom>
                <a:srgbClr val="000000"/>
              </a:clrFrom>
              <a:clrTo>
                <a:srgbClr val="000000">
                  <a:alpha val="0"/>
                </a:srgbClr>
              </a:clrTo>
            </a:clrChange>
          </a:blip>
          <a:srcRect/>
          <a:stretch>
            <a:fillRect/>
          </a:stretch>
        </p:blipFill>
        <p:spPr bwMode="auto">
          <a:xfrm>
            <a:off x="533400" y="0"/>
            <a:ext cx="1219201" cy="1208314"/>
          </a:xfrm>
          <a:prstGeom prst="rect">
            <a:avLst/>
          </a:prstGeom>
          <a:noFill/>
          <a:ln w="9525">
            <a:noFill/>
            <a:miter lim="800000"/>
            <a:headEnd/>
            <a:tailEnd/>
          </a:ln>
        </p:spPr>
      </p:pic>
      <p:pic>
        <p:nvPicPr>
          <p:cNvPr id="8" name="Picture 11" descr="diamondborder"/>
          <p:cNvPicPr>
            <a:picLocks noChangeAspect="1" noChangeArrowheads="1"/>
          </p:cNvPicPr>
          <p:nvPr/>
        </p:nvPicPr>
        <p:blipFill>
          <a:blip r:embed="rId5"/>
          <a:srcRect/>
          <a:stretch>
            <a:fillRect/>
          </a:stretch>
        </p:blipFill>
        <p:spPr bwMode="auto">
          <a:xfrm>
            <a:off x="1981200" y="5715000"/>
            <a:ext cx="5029200" cy="152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2721" name="Slide Number Placeholder 4"/>
          <p:cNvSpPr>
            <a:spLocks noGrp="1"/>
          </p:cNvSpPr>
          <p:nvPr>
            <p:ph type="sldNum" sz="quarter" idx="11"/>
          </p:nvPr>
        </p:nvSpPr>
        <p:spPr>
          <a:noFill/>
        </p:spPr>
        <p:txBody>
          <a:bodyPr/>
          <a:lstStyle/>
          <a:p>
            <a:fld id="{2B6D4C4C-60E4-441F-AED3-2855EDA349DF}" type="slidenum">
              <a:rPr lang="en-US" smtClean="0"/>
              <a:pPr/>
              <a:t>10</a:t>
            </a:fld>
            <a:endParaRPr lang="en-US" smtClean="0"/>
          </a:p>
        </p:txBody>
      </p:sp>
      <p:sp>
        <p:nvSpPr>
          <p:cNvPr id="1460226" name="Rectangle 2"/>
          <p:cNvSpPr>
            <a:spLocks noGrp="1" noChangeArrowheads="1"/>
          </p:cNvSpPr>
          <p:nvPr>
            <p:ph type="body" idx="1"/>
          </p:nvPr>
        </p:nvSpPr>
        <p:spPr>
          <a:xfrm>
            <a:off x="0" y="228600"/>
            <a:ext cx="9144000" cy="838200"/>
          </a:xfrm>
        </p:spPr>
        <p:txBody>
          <a:bodyPr/>
          <a:lstStyle/>
          <a:p>
            <a:pPr marL="0" indent="0" algn="ctr" eaLnBrk="1" hangingPunct="1">
              <a:lnSpc>
                <a:spcPct val="90000"/>
              </a:lnSpc>
              <a:buFontTx/>
              <a:buNone/>
              <a:defRPr/>
            </a:pPr>
            <a:r>
              <a:rPr lang="en-US" sz="3200" dirty="0" smtClean="0">
                <a:solidFill>
                  <a:srgbClr val="800000"/>
                </a:solidFill>
                <a:latin typeface="+mj-lt"/>
              </a:rPr>
              <a:t>Young </a:t>
            </a:r>
            <a:r>
              <a:rPr lang="en-US" sz="3200" dirty="0">
                <a:solidFill>
                  <a:srgbClr val="800000"/>
                </a:solidFill>
                <a:latin typeface="+mj-lt"/>
              </a:rPr>
              <a:t>Adults </a:t>
            </a:r>
            <a:r>
              <a:rPr lang="en-US" sz="3200" dirty="0" smtClean="0">
                <a:solidFill>
                  <a:srgbClr val="800000"/>
                </a:solidFill>
                <a:latin typeface="+mj-lt"/>
              </a:rPr>
              <a:t>(18 </a:t>
            </a:r>
            <a:r>
              <a:rPr lang="en-US" sz="3200" dirty="0">
                <a:solidFill>
                  <a:srgbClr val="800000"/>
                </a:solidFill>
                <a:latin typeface="+mj-lt"/>
              </a:rPr>
              <a:t>to </a:t>
            </a:r>
            <a:r>
              <a:rPr lang="en-US" sz="3200" dirty="0" smtClean="0">
                <a:solidFill>
                  <a:srgbClr val="800000"/>
                </a:solidFill>
                <a:latin typeface="+mj-lt"/>
              </a:rPr>
              <a:t>25) </a:t>
            </a:r>
            <a:r>
              <a:rPr lang="en-US" sz="3200" dirty="0">
                <a:solidFill>
                  <a:srgbClr val="800000"/>
                </a:solidFill>
                <a:latin typeface="+mj-lt"/>
              </a:rPr>
              <a:t>Reporting </a:t>
            </a:r>
            <a:r>
              <a:rPr lang="en-US" sz="3200" dirty="0" smtClean="0">
                <a:solidFill>
                  <a:srgbClr val="800000"/>
                </a:solidFill>
                <a:latin typeface="+mj-lt"/>
              </a:rPr>
              <a:t>Past Year Methamphetamine Use: 2002 to </a:t>
            </a:r>
            <a:r>
              <a:rPr lang="en-US" sz="3200" dirty="0">
                <a:solidFill>
                  <a:srgbClr val="800000"/>
                </a:solidFill>
                <a:latin typeface="+mj-lt"/>
              </a:rPr>
              <a:t>2005 </a:t>
            </a:r>
          </a:p>
        </p:txBody>
      </p:sp>
      <p:pic>
        <p:nvPicPr>
          <p:cNvPr id="1182723" name="Picture 3" descr="StateEstimatesFig2"/>
          <p:cNvPicPr>
            <a:picLocks noChangeAspect="1" noChangeArrowheads="1"/>
          </p:cNvPicPr>
          <p:nvPr/>
        </p:nvPicPr>
        <p:blipFill>
          <a:blip r:embed="rId3"/>
          <a:srcRect/>
          <a:stretch>
            <a:fillRect/>
          </a:stretch>
        </p:blipFill>
        <p:spPr bwMode="auto">
          <a:xfrm>
            <a:off x="304800" y="1143000"/>
            <a:ext cx="8458200" cy="5048250"/>
          </a:xfrm>
          <a:prstGeom prst="rect">
            <a:avLst/>
          </a:prstGeom>
          <a:noFill/>
          <a:ln w="9525">
            <a:noFill/>
            <a:miter lim="800000"/>
            <a:headEnd/>
            <a:tailEnd/>
          </a:ln>
        </p:spPr>
      </p:pic>
      <p:sp>
        <p:nvSpPr>
          <p:cNvPr id="1182724" name="Text Box 4"/>
          <p:cNvSpPr txBox="1">
            <a:spLocks noChangeArrowheads="1"/>
          </p:cNvSpPr>
          <p:nvPr/>
        </p:nvSpPr>
        <p:spPr bwMode="auto">
          <a:xfrm>
            <a:off x="685800" y="6477000"/>
            <a:ext cx="5638800" cy="366713"/>
          </a:xfrm>
          <a:prstGeom prst="rect">
            <a:avLst/>
          </a:prstGeom>
          <a:noFill/>
          <a:ln w="9525">
            <a:noFill/>
            <a:miter lim="800000"/>
            <a:headEnd/>
            <a:tailEnd/>
          </a:ln>
        </p:spPr>
        <p:txBody>
          <a:bodyPr>
            <a:spAutoFit/>
          </a:bodyPr>
          <a:lstStyle/>
          <a:p>
            <a:pPr>
              <a:spcBef>
                <a:spcPct val="50000"/>
              </a:spcBef>
            </a:pPr>
            <a:r>
              <a:rPr lang="en-US" sz="1800" b="0" dirty="0">
                <a:solidFill>
                  <a:schemeClr val="tx2"/>
                </a:solidFill>
                <a:latin typeface="Arial" charset="0"/>
              </a:rPr>
              <a:t>Source: SAMHSA, 2002-2005 </a:t>
            </a:r>
            <a:r>
              <a:rPr lang="en-US" sz="1800" b="0" dirty="0">
                <a:solidFill>
                  <a:schemeClr val="bg1"/>
                </a:solidFill>
                <a:latin typeface="Arial"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35" name="Slide Number Placeholder 2"/>
          <p:cNvSpPr>
            <a:spLocks noGrp="1"/>
          </p:cNvSpPr>
          <p:nvPr>
            <p:ph type="sldNum" sz="quarter" idx="11"/>
          </p:nvPr>
        </p:nvSpPr>
        <p:spPr>
          <a:noFill/>
        </p:spPr>
        <p:txBody>
          <a:bodyPr/>
          <a:lstStyle/>
          <a:p>
            <a:fld id="{A2684FEE-13BA-4678-967F-2075896F4024}" type="slidenum">
              <a:rPr lang="en-US" smtClean="0"/>
              <a:pPr/>
              <a:t>11</a:t>
            </a:fld>
            <a:endParaRPr lang="en-US" smtClean="0"/>
          </a:p>
        </p:txBody>
      </p:sp>
      <p:graphicFrame>
        <p:nvGraphicFramePr>
          <p:cNvPr id="1272834" name="Object 2"/>
          <p:cNvGraphicFramePr>
            <a:graphicFrameLocks noChangeAspect="1"/>
          </p:cNvGraphicFramePr>
          <p:nvPr/>
        </p:nvGraphicFramePr>
        <p:xfrm>
          <a:off x="0" y="26988"/>
          <a:ext cx="9144000" cy="6831012"/>
        </p:xfrm>
        <a:graphic>
          <a:graphicData uri="http://schemas.openxmlformats.org/presentationml/2006/ole">
            <p:oleObj spid="_x0000_s282626" name="Slide" r:id="rId4" imgW="4726052" imgH="3651661" progId="PowerPoint.Slide.8">
              <p:embed/>
            </p:oleObj>
          </a:graphicData>
        </a:graphic>
      </p:graphicFrame>
      <p:sp>
        <p:nvSpPr>
          <p:cNvPr id="1272836" name="Rectangle 3"/>
          <p:cNvSpPr>
            <a:spLocks noChangeArrowheads="1"/>
          </p:cNvSpPr>
          <p:nvPr/>
        </p:nvSpPr>
        <p:spPr bwMode="auto">
          <a:xfrm>
            <a:off x="2133600" y="533400"/>
            <a:ext cx="4572000" cy="1295400"/>
          </a:xfrm>
          <a:prstGeom prst="rect">
            <a:avLst/>
          </a:prstGeom>
          <a:solidFill>
            <a:srgbClr val="0000FF"/>
          </a:solidFill>
          <a:ln w="9525">
            <a:solidFill>
              <a:srgbClr val="0000FF"/>
            </a:solidFill>
            <a:miter lim="800000"/>
            <a:headEnd/>
            <a:tailEnd/>
          </a:ln>
        </p:spPr>
        <p:txBody>
          <a:bodyPr wrap="none" anchor="ctr"/>
          <a:lstStyle/>
          <a:p>
            <a:endParaRPr lang="en-US"/>
          </a:p>
        </p:txBody>
      </p:sp>
      <p:sp>
        <p:nvSpPr>
          <p:cNvPr id="2" name="Text Box 4"/>
          <p:cNvSpPr txBox="1">
            <a:spLocks noChangeArrowheads="1"/>
          </p:cNvSpPr>
          <p:nvPr/>
        </p:nvSpPr>
        <p:spPr bwMode="auto">
          <a:xfrm>
            <a:off x="228600" y="304800"/>
            <a:ext cx="8915400" cy="762000"/>
          </a:xfrm>
          <a:prstGeom prst="rect">
            <a:avLst/>
          </a:prstGeom>
          <a:noFill/>
          <a:ln w="9525">
            <a:noFill/>
            <a:miter lim="800000"/>
            <a:headEnd/>
            <a:tailEnd/>
          </a:ln>
          <a:effectLst/>
        </p:spPr>
        <p:txBody>
          <a:bodyPr>
            <a:spAutoFit/>
          </a:bodyPr>
          <a:lstStyle/>
          <a:p>
            <a:pPr>
              <a:spcBef>
                <a:spcPct val="50000"/>
              </a:spcBef>
              <a:defRPr/>
            </a:pPr>
            <a:r>
              <a:rPr lang="en-US" sz="4400" b="1" dirty="0">
                <a:solidFill>
                  <a:srgbClr val="FF0000"/>
                </a:solidFill>
                <a:latin typeface="+mj-lt"/>
              </a:rPr>
              <a:t>Methamphetamine: Epidemiology</a:t>
            </a:r>
          </a:p>
        </p:txBody>
      </p:sp>
      <p:sp>
        <p:nvSpPr>
          <p:cNvPr id="1272838" name="Text Box 5"/>
          <p:cNvSpPr txBox="1">
            <a:spLocks noChangeArrowheads="1"/>
          </p:cNvSpPr>
          <p:nvPr/>
        </p:nvSpPr>
        <p:spPr bwMode="auto">
          <a:xfrm>
            <a:off x="1066800" y="1219200"/>
            <a:ext cx="6781800" cy="579438"/>
          </a:xfrm>
          <a:prstGeom prst="rect">
            <a:avLst/>
          </a:prstGeom>
          <a:solidFill>
            <a:srgbClr val="0000FF"/>
          </a:solidFill>
          <a:ln w="9525">
            <a:noFill/>
            <a:miter lim="800000"/>
            <a:headEnd/>
            <a:tailEnd/>
          </a:ln>
        </p:spPr>
        <p:txBody>
          <a:bodyPr>
            <a:spAutoFit/>
          </a:bodyPr>
          <a:lstStyle/>
          <a:p>
            <a:pPr>
              <a:spcBef>
                <a:spcPct val="50000"/>
              </a:spcBef>
            </a:pPr>
            <a:endParaRPr lang="en-US"/>
          </a:p>
        </p:txBody>
      </p:sp>
      <p:sp>
        <p:nvSpPr>
          <p:cNvPr id="1272839" name="Text Box 6"/>
          <p:cNvSpPr txBox="1">
            <a:spLocks noChangeArrowheads="1"/>
          </p:cNvSpPr>
          <p:nvPr/>
        </p:nvSpPr>
        <p:spPr bwMode="auto">
          <a:xfrm>
            <a:off x="914400" y="1371600"/>
            <a:ext cx="7010400" cy="579438"/>
          </a:xfrm>
          <a:prstGeom prst="rect">
            <a:avLst/>
          </a:prstGeom>
          <a:solidFill>
            <a:srgbClr val="0000FF"/>
          </a:solidFill>
          <a:ln w="9525">
            <a:noFill/>
            <a:miter lim="800000"/>
            <a:headEnd/>
            <a:tailEnd/>
          </a:ln>
        </p:spPr>
        <p:txBody>
          <a:bodyPr>
            <a:spAutoFit/>
          </a:bodyPr>
          <a:lstStyle/>
          <a:p>
            <a:pPr>
              <a:spcBef>
                <a:spcPct val="50000"/>
              </a:spcBef>
            </a:pP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25" name="Slide Number Placeholder 4"/>
          <p:cNvSpPr>
            <a:spLocks noGrp="1"/>
          </p:cNvSpPr>
          <p:nvPr>
            <p:ph type="sldNum" sz="quarter" idx="11"/>
          </p:nvPr>
        </p:nvSpPr>
        <p:spPr>
          <a:noFill/>
        </p:spPr>
        <p:txBody>
          <a:bodyPr/>
          <a:lstStyle/>
          <a:p>
            <a:fld id="{33303EB3-7737-4526-A906-01193236AD1B}" type="slidenum">
              <a:rPr lang="en-US" smtClean="0"/>
              <a:pPr/>
              <a:t>12</a:t>
            </a:fld>
            <a:endParaRPr lang="en-US" smtClean="0"/>
          </a:p>
        </p:txBody>
      </p:sp>
      <p:sp>
        <p:nvSpPr>
          <p:cNvPr id="1537026" name="Rectangle 2"/>
          <p:cNvSpPr>
            <a:spLocks noGrp="1" noChangeArrowheads="1"/>
          </p:cNvSpPr>
          <p:nvPr>
            <p:ph type="title"/>
          </p:nvPr>
        </p:nvSpPr>
        <p:spPr>
          <a:xfrm>
            <a:off x="0" y="152400"/>
            <a:ext cx="9144000" cy="1295400"/>
          </a:xfrm>
        </p:spPr>
        <p:txBody>
          <a:bodyPr/>
          <a:lstStyle/>
          <a:p>
            <a:pPr eaLnBrk="1" hangingPunct="1"/>
            <a:r>
              <a:rPr lang="en-US" sz="4000" dirty="0" smtClean="0"/>
              <a:t>    </a:t>
            </a:r>
            <a:r>
              <a:rPr lang="en-US" dirty="0" smtClean="0"/>
              <a:t>Why is Methamphetamine </a:t>
            </a:r>
            <a:br>
              <a:rPr lang="en-US" dirty="0" smtClean="0"/>
            </a:br>
            <a:r>
              <a:rPr lang="en-US" dirty="0" smtClean="0"/>
              <a:t>so Devastating?</a:t>
            </a:r>
          </a:p>
        </p:txBody>
      </p:sp>
      <p:sp>
        <p:nvSpPr>
          <p:cNvPr id="1537027" name="Rectangle 3"/>
          <p:cNvSpPr>
            <a:spLocks noGrp="1" noChangeArrowheads="1"/>
          </p:cNvSpPr>
          <p:nvPr>
            <p:ph type="body" idx="1"/>
          </p:nvPr>
        </p:nvSpPr>
        <p:spPr>
          <a:xfrm>
            <a:off x="1676400" y="1524000"/>
            <a:ext cx="6781800" cy="4572000"/>
          </a:xfrm>
        </p:spPr>
        <p:txBody>
          <a:bodyPr/>
          <a:lstStyle/>
          <a:p>
            <a:pPr eaLnBrk="1" hangingPunct="1"/>
            <a:r>
              <a:rPr lang="en-US" dirty="0" smtClean="0">
                <a:solidFill>
                  <a:srgbClr val="FF0000"/>
                </a:solidFill>
              </a:rPr>
              <a:t>Cheap, readily available</a:t>
            </a:r>
          </a:p>
          <a:p>
            <a:pPr eaLnBrk="1" hangingPunct="1"/>
            <a:r>
              <a:rPr lang="en-US" dirty="0" smtClean="0">
                <a:solidFill>
                  <a:srgbClr val="FF0000"/>
                </a:solidFill>
              </a:rPr>
              <a:t>Stimulates, gives intense pleasure</a:t>
            </a:r>
          </a:p>
          <a:p>
            <a:pPr eaLnBrk="1" hangingPunct="1"/>
            <a:r>
              <a:rPr lang="en-US" dirty="0" smtClean="0"/>
              <a:t>Damages the user’s brain</a:t>
            </a:r>
          </a:p>
          <a:p>
            <a:pPr eaLnBrk="1" hangingPunct="1"/>
            <a:r>
              <a:rPr lang="en-US" dirty="0" smtClean="0"/>
              <a:t>Paranoid, delusional thoughts</a:t>
            </a:r>
          </a:p>
          <a:p>
            <a:pPr eaLnBrk="1" hangingPunct="1"/>
            <a:r>
              <a:rPr lang="en-US" dirty="0" smtClean="0"/>
              <a:t>Depression when stop using</a:t>
            </a:r>
          </a:p>
          <a:p>
            <a:pPr eaLnBrk="1" hangingPunct="1"/>
            <a:r>
              <a:rPr lang="en-US" dirty="0" smtClean="0"/>
              <a:t>Craving overwhelmingly powerful</a:t>
            </a:r>
          </a:p>
          <a:p>
            <a:pPr eaLnBrk="1" hangingPunct="1"/>
            <a:r>
              <a:rPr lang="en-US" dirty="0" smtClean="0"/>
              <a:t>Brain healing takes up to 2 years</a:t>
            </a:r>
          </a:p>
          <a:p>
            <a:pPr eaLnBrk="1" hangingPunct="1"/>
            <a:r>
              <a:rPr lang="en-US" dirty="0" smtClean="0"/>
              <a:t>We are not familiar with treating it</a:t>
            </a:r>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B8F21A3-E70F-4AD2-9EE4-0F63BD933ACF}" type="slidenum">
              <a:rPr lang="en-US"/>
              <a:pPr/>
              <a:t>13</a:t>
            </a:fld>
            <a:endParaRPr lang="en-US"/>
          </a:p>
        </p:txBody>
      </p:sp>
      <p:sp>
        <p:nvSpPr>
          <p:cNvPr id="1297410" name="Rectangle 2"/>
          <p:cNvSpPr>
            <a:spLocks noGrp="1" noChangeArrowheads="1"/>
          </p:cNvSpPr>
          <p:nvPr>
            <p:ph type="title"/>
          </p:nvPr>
        </p:nvSpPr>
        <p:spPr>
          <a:xfrm>
            <a:off x="0" y="0"/>
            <a:ext cx="9144000" cy="1143000"/>
          </a:xfrm>
        </p:spPr>
        <p:txBody>
          <a:bodyPr/>
          <a:lstStyle/>
          <a:p>
            <a:r>
              <a:rPr lang="en-US" dirty="0"/>
              <a:t>The Methamphetamine Effect</a:t>
            </a:r>
          </a:p>
        </p:txBody>
      </p:sp>
      <p:pic>
        <p:nvPicPr>
          <p:cNvPr id="1297411" name="Picture 3"/>
          <p:cNvPicPr>
            <a:picLocks noChangeAspect="1" noChangeArrowheads="1"/>
          </p:cNvPicPr>
          <p:nvPr/>
        </p:nvPicPr>
        <p:blipFill>
          <a:blip r:embed="rId3"/>
          <a:srcRect/>
          <a:stretch>
            <a:fillRect/>
          </a:stretch>
        </p:blipFill>
        <p:spPr bwMode="auto">
          <a:xfrm>
            <a:off x="1143000" y="1066800"/>
            <a:ext cx="7053263" cy="5197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1480" name="Rectangle 8"/>
          <p:cNvSpPr>
            <a:spLocks noGrp="1" noChangeArrowheads="1"/>
          </p:cNvSpPr>
          <p:nvPr>
            <p:ph type="title"/>
          </p:nvPr>
        </p:nvSpPr>
        <p:spPr/>
        <p:txBody>
          <a:bodyPr/>
          <a:lstStyle/>
          <a:p>
            <a:r>
              <a:rPr lang="en-US" dirty="0" smtClean="0"/>
              <a:t>“Tribal leaders unveil new meth Initiative”</a:t>
            </a:r>
            <a:r>
              <a:rPr lang="en-US" sz="3600" dirty="0" smtClean="0"/>
              <a:t> </a:t>
            </a:r>
            <a:r>
              <a:rPr lang="en-US" sz="2000" dirty="0" smtClean="0"/>
              <a:t>Indian Country Today</a:t>
            </a:r>
          </a:p>
        </p:txBody>
      </p:sp>
      <p:sp>
        <p:nvSpPr>
          <p:cNvPr id="1641482" name="Rectangle 10"/>
          <p:cNvSpPr>
            <a:spLocks noGrp="1" noChangeArrowheads="1"/>
          </p:cNvSpPr>
          <p:nvPr>
            <p:ph type="body" sz="half" idx="2"/>
          </p:nvPr>
        </p:nvSpPr>
        <p:spPr>
          <a:xfrm>
            <a:off x="4648200" y="1828800"/>
            <a:ext cx="4038600" cy="4297363"/>
          </a:xfrm>
        </p:spPr>
        <p:txBody>
          <a:bodyPr/>
          <a:lstStyle/>
          <a:p>
            <a:r>
              <a:rPr lang="en-US" sz="2400" dirty="0" smtClean="0"/>
              <a:t>Create a National outreach campaign for all Native communities.</a:t>
            </a:r>
          </a:p>
          <a:p>
            <a:r>
              <a:rPr lang="en-US" sz="2400" dirty="0" smtClean="0"/>
              <a:t>Establish and transfer community based, promising practices for prevention and </a:t>
            </a:r>
            <a:r>
              <a:rPr lang="en-US" sz="2400" dirty="0" smtClean="0">
                <a:solidFill>
                  <a:srgbClr val="FF0000"/>
                </a:solidFill>
              </a:rPr>
              <a:t>treatment</a:t>
            </a:r>
            <a:r>
              <a:rPr lang="en-US" sz="2400" dirty="0" smtClean="0"/>
              <a:t>.</a:t>
            </a:r>
          </a:p>
          <a:p>
            <a:r>
              <a:rPr lang="en-US" sz="2400" dirty="0" smtClean="0"/>
              <a:t>Work across Federal agencies for coordinated and consistent outreach strategy.</a:t>
            </a:r>
          </a:p>
          <a:p>
            <a:pPr>
              <a:lnSpc>
                <a:spcPct val="90000"/>
              </a:lnSpc>
            </a:pPr>
            <a:endParaRPr lang="en-US" sz="2400" dirty="0" smtClean="0"/>
          </a:p>
        </p:txBody>
      </p:sp>
      <p:pic>
        <p:nvPicPr>
          <p:cNvPr id="1641483" name="Picture 11" descr="1096415235_large"/>
          <p:cNvPicPr>
            <a:picLocks noGrp="1" noChangeAspect="1" noChangeArrowheads="1"/>
          </p:cNvPicPr>
          <p:nvPr>
            <p:ph sz="half" idx="1"/>
          </p:nvPr>
        </p:nvPicPr>
        <p:blipFill>
          <a:blip r:embed="rId3"/>
          <a:srcRect/>
          <a:stretch>
            <a:fillRect/>
          </a:stretch>
        </p:blipFill>
        <p:spPr>
          <a:xfrm>
            <a:off x="685800" y="1981200"/>
            <a:ext cx="3733800" cy="3200400"/>
          </a:xfrm>
        </p:spPr>
      </p:pic>
      <p:sp>
        <p:nvSpPr>
          <p:cNvPr id="1641484" name="Rectangle 12"/>
          <p:cNvSpPr>
            <a:spLocks noChangeArrowheads="1"/>
          </p:cNvSpPr>
          <p:nvPr/>
        </p:nvSpPr>
        <p:spPr bwMode="auto">
          <a:xfrm>
            <a:off x="685800" y="5638800"/>
            <a:ext cx="3733800" cy="457200"/>
          </a:xfrm>
          <a:prstGeom prst="rect">
            <a:avLst/>
          </a:prstGeom>
          <a:noFill/>
          <a:ln w="9525">
            <a:noFill/>
            <a:miter lim="800000"/>
            <a:headEnd/>
            <a:tailEnd/>
          </a:ln>
          <a:effectLst/>
        </p:spPr>
        <p:txBody>
          <a:bodyPr wrap="none" anchor="ctr"/>
          <a:lstStyle/>
          <a:p>
            <a:pPr algn="ctr"/>
            <a:r>
              <a:rPr lang="en-US" sz="1400" dirty="0">
                <a:solidFill>
                  <a:srgbClr val="800000"/>
                </a:solidFill>
                <a:latin typeface="Arial" charset="0"/>
              </a:rPr>
              <a:t>NCAI President, Joe Garcia  June 15, 2007</a:t>
            </a:r>
          </a:p>
        </p:txBody>
      </p:sp>
      <p:sp>
        <p:nvSpPr>
          <p:cNvPr id="6" name="Slide Number Placeholder 5"/>
          <p:cNvSpPr>
            <a:spLocks noGrp="1"/>
          </p:cNvSpPr>
          <p:nvPr>
            <p:ph type="sldNum" sz="quarter" idx="12"/>
          </p:nvPr>
        </p:nvSpPr>
        <p:spPr/>
        <p:txBody>
          <a:bodyPr/>
          <a:lstStyle/>
          <a:p>
            <a:pPr>
              <a:defRPr/>
            </a:pPr>
            <a:fld id="{1C2D7962-C35F-4A17-B9F8-F4C43B690DE1}"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4850" name="Picture 2" descr="Picture3"/>
          <p:cNvPicPr>
            <a:picLocks noChangeAspect="1" noChangeArrowheads="1"/>
          </p:cNvPicPr>
          <p:nvPr/>
        </p:nvPicPr>
        <p:blipFill>
          <a:blip r:embed="rId3"/>
          <a:srcRect/>
          <a:stretch>
            <a:fillRect/>
          </a:stretch>
        </p:blipFill>
        <p:spPr bwMode="auto">
          <a:xfrm>
            <a:off x="762000" y="1371600"/>
            <a:ext cx="7335838" cy="4837113"/>
          </a:xfrm>
          <a:prstGeom prst="rect">
            <a:avLst/>
          </a:prstGeom>
          <a:noFill/>
        </p:spPr>
      </p:pic>
      <p:sp>
        <p:nvSpPr>
          <p:cNvPr id="1614851" name="Rectangle 3"/>
          <p:cNvSpPr>
            <a:spLocks noGrp="1" noChangeArrowheads="1"/>
          </p:cNvSpPr>
          <p:nvPr>
            <p:ph type="title"/>
          </p:nvPr>
        </p:nvSpPr>
        <p:spPr>
          <a:xfrm>
            <a:off x="685800" y="0"/>
            <a:ext cx="7772400" cy="990600"/>
          </a:xfrm>
        </p:spPr>
        <p:txBody>
          <a:bodyPr/>
          <a:lstStyle/>
          <a:p>
            <a:r>
              <a:rPr lang="en-US" dirty="0" smtClean="0"/>
              <a:t>ICMI Partners</a:t>
            </a:r>
          </a:p>
        </p:txBody>
      </p:sp>
      <p:sp>
        <p:nvSpPr>
          <p:cNvPr id="4" name="Slide Number Placeholder 3"/>
          <p:cNvSpPr>
            <a:spLocks noGrp="1"/>
          </p:cNvSpPr>
          <p:nvPr>
            <p:ph type="sldNum" sz="quarter" idx="12"/>
          </p:nvPr>
        </p:nvSpPr>
        <p:spPr/>
        <p:txBody>
          <a:bodyPr/>
          <a:lstStyle/>
          <a:p>
            <a:pPr>
              <a:defRPr/>
            </a:pPr>
            <a:fld id="{F8B7A6C9-63F5-4E13-9F0A-E5DDFCFD22BA}"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Tribes Added in Second Year</a:t>
            </a:r>
            <a:endParaRPr lang="en-US" dirty="0"/>
          </a:p>
        </p:txBody>
      </p:sp>
      <p:sp>
        <p:nvSpPr>
          <p:cNvPr id="3" name="Content Placeholder 2"/>
          <p:cNvSpPr>
            <a:spLocks noGrp="1"/>
          </p:cNvSpPr>
          <p:nvPr>
            <p:ph idx="1"/>
          </p:nvPr>
        </p:nvSpPr>
        <p:spPr>
          <a:xfrm>
            <a:off x="2133600" y="2133600"/>
            <a:ext cx="6324600" cy="3962400"/>
          </a:xfrm>
        </p:spPr>
        <p:txBody>
          <a:bodyPr/>
          <a:lstStyle/>
          <a:p>
            <a:r>
              <a:rPr lang="en-US" dirty="0" smtClean="0"/>
              <a:t>Chippewa Cree, Montana</a:t>
            </a:r>
          </a:p>
          <a:p>
            <a:r>
              <a:rPr lang="en-US" dirty="0" smtClean="0"/>
              <a:t>San Carlos Apache, Arizona</a:t>
            </a:r>
          </a:p>
          <a:p>
            <a:r>
              <a:rPr lang="en-US" dirty="0" smtClean="0"/>
              <a:t>Salt River, Arizona</a:t>
            </a:r>
          </a:p>
          <a:p>
            <a:r>
              <a:rPr lang="en-US" dirty="0" smtClean="0"/>
              <a:t>Yakama, Washington</a:t>
            </a:r>
          </a:p>
          <a:p>
            <a:pPr>
              <a:buNone/>
            </a:pPr>
            <a:r>
              <a:rPr lang="en-US" dirty="0" smtClean="0"/>
              <a:t>    </a:t>
            </a:r>
            <a:r>
              <a:rPr lang="en-US" b="1" dirty="0" smtClean="0"/>
              <a:t>Welcome!</a:t>
            </a:r>
            <a:endParaRPr lang="en-US" b="1" dirty="0"/>
          </a:p>
        </p:txBody>
      </p:sp>
      <p:sp>
        <p:nvSpPr>
          <p:cNvPr id="4" name="Slide Number Placeholder 3"/>
          <p:cNvSpPr>
            <a:spLocks noGrp="1"/>
          </p:cNvSpPr>
          <p:nvPr>
            <p:ph type="sldNum" sz="quarter" idx="11"/>
          </p:nvPr>
        </p:nvSpPr>
        <p:spPr/>
        <p:txBody>
          <a:bodyPr/>
          <a:lstStyle/>
          <a:p>
            <a:pPr>
              <a:defRPr/>
            </a:pPr>
            <a:fld id="{BEE2EA46-56E9-491C-B96E-6869C2B80B72}"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687B5FA5-0C0C-4402-B0C0-9AF28E53F6AC}" type="slidenum">
              <a:rPr lang="en-US"/>
              <a:pPr/>
              <a:t>17</a:t>
            </a:fld>
            <a:endParaRPr lang="en-US"/>
          </a:p>
        </p:txBody>
      </p:sp>
      <p:sp>
        <p:nvSpPr>
          <p:cNvPr id="1131522" name="Rectangle 2"/>
          <p:cNvSpPr>
            <a:spLocks noGrp="1" noChangeArrowheads="1"/>
          </p:cNvSpPr>
          <p:nvPr>
            <p:ph type="title"/>
          </p:nvPr>
        </p:nvSpPr>
        <p:spPr>
          <a:xfrm>
            <a:off x="711200" y="381000"/>
            <a:ext cx="7772400" cy="1143000"/>
          </a:xfrm>
        </p:spPr>
        <p:txBody>
          <a:bodyPr/>
          <a:lstStyle/>
          <a:p>
            <a:r>
              <a:rPr lang="en-US" sz="4000"/>
              <a:t>Clinical Challenges for Treatment of Methamphetamine Addiction</a:t>
            </a:r>
            <a:endParaRPr lang="en-US" sz="2800">
              <a:solidFill>
                <a:schemeClr val="tx1"/>
              </a:solidFill>
            </a:endParaRPr>
          </a:p>
        </p:txBody>
      </p:sp>
      <p:sp>
        <p:nvSpPr>
          <p:cNvPr id="1131523" name="Rectangle 3"/>
          <p:cNvSpPr>
            <a:spLocks noGrp="1" noChangeArrowheads="1"/>
          </p:cNvSpPr>
          <p:nvPr>
            <p:ph type="body" idx="1"/>
          </p:nvPr>
        </p:nvSpPr>
        <p:spPr>
          <a:xfrm>
            <a:off x="846138" y="2133600"/>
            <a:ext cx="7612062" cy="3962400"/>
          </a:xfrm>
        </p:spPr>
        <p:txBody>
          <a:bodyPr/>
          <a:lstStyle/>
          <a:p>
            <a:r>
              <a:rPr lang="en-US" sz="2400"/>
              <a:t>Poor treatment engagement rates</a:t>
            </a:r>
          </a:p>
          <a:p>
            <a:r>
              <a:rPr lang="en-US" sz="2400"/>
              <a:t>High dropout rates</a:t>
            </a:r>
          </a:p>
          <a:p>
            <a:r>
              <a:rPr lang="en-US" sz="2400"/>
              <a:t>Severe paranoia</a:t>
            </a:r>
          </a:p>
          <a:p>
            <a:r>
              <a:rPr lang="en-US" sz="2400"/>
              <a:t>High relapse rates</a:t>
            </a:r>
          </a:p>
          <a:p>
            <a:r>
              <a:rPr lang="en-US" sz="2400"/>
              <a:t>Ongoing episodes of psychosis</a:t>
            </a:r>
          </a:p>
          <a:p>
            <a:r>
              <a:rPr lang="en-US" sz="2400"/>
              <a:t>Severe craving</a:t>
            </a:r>
          </a:p>
          <a:p>
            <a:r>
              <a:rPr lang="en-US" sz="2400"/>
              <a:t>Protracted dysphoria</a:t>
            </a:r>
          </a:p>
        </p:txBody>
      </p:sp>
      <p:sp>
        <p:nvSpPr>
          <p:cNvPr id="1131524" name="Text Box 4"/>
          <p:cNvSpPr txBox="1">
            <a:spLocks noChangeArrowheads="1"/>
          </p:cNvSpPr>
          <p:nvPr/>
        </p:nvSpPr>
        <p:spPr bwMode="auto">
          <a:xfrm>
            <a:off x="304800" y="5562600"/>
            <a:ext cx="8515350" cy="707886"/>
          </a:xfrm>
          <a:prstGeom prst="rect">
            <a:avLst/>
          </a:prstGeom>
          <a:noFill/>
          <a:ln w="9525">
            <a:noFill/>
            <a:miter lim="800000"/>
            <a:headEnd/>
            <a:tailEnd/>
          </a:ln>
          <a:effectLst/>
        </p:spPr>
        <p:txBody>
          <a:bodyPr wrap="square">
            <a:spAutoFit/>
          </a:bodyPr>
          <a:lstStyle/>
          <a:p>
            <a:pPr algn="ctr"/>
            <a:r>
              <a:rPr lang="en-US" sz="2000" b="0" i="1" dirty="0">
                <a:latin typeface="Tahoma" pitchFamily="34" charset="0"/>
              </a:rPr>
              <a:t>Many patients may require medical/psychiatric supervision and need </a:t>
            </a:r>
            <a:r>
              <a:rPr lang="en-US" sz="2000" b="0" i="1" dirty="0" smtClean="0">
                <a:latin typeface="Tahoma" pitchFamily="34" charset="0"/>
              </a:rPr>
              <a:t>ongoing treatment </a:t>
            </a:r>
            <a:r>
              <a:rPr lang="en-US" sz="2000" b="0" i="1" dirty="0">
                <a:latin typeface="Tahoma" pitchFamily="34" charset="0"/>
              </a:rPr>
              <a:t>with antipsychotic medications</a:t>
            </a:r>
          </a:p>
        </p:txBody>
      </p:sp>
      <p:sp>
        <p:nvSpPr>
          <p:cNvPr id="1131525" name="Line 5"/>
          <p:cNvSpPr>
            <a:spLocks noChangeShapeType="1"/>
          </p:cNvSpPr>
          <p:nvPr/>
        </p:nvSpPr>
        <p:spPr bwMode="auto">
          <a:xfrm>
            <a:off x="0" y="1752600"/>
            <a:ext cx="9144000" cy="0"/>
          </a:xfrm>
          <a:prstGeom prst="line">
            <a:avLst/>
          </a:prstGeom>
          <a:noFill/>
          <a:ln w="57150">
            <a:solidFill>
              <a:srgbClr val="FF0000"/>
            </a:solidFill>
            <a:round/>
            <a:headEnd/>
            <a:tailEnd/>
          </a:ln>
          <a:effectLst>
            <a:outerShdw dist="35921" dir="2700000" algn="ctr" rotWithShape="0">
              <a:srgbClr val="000000"/>
            </a:outerShdw>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01" name="Slide Number Placeholder 3"/>
          <p:cNvSpPr>
            <a:spLocks noGrp="1"/>
          </p:cNvSpPr>
          <p:nvPr>
            <p:ph type="sldNum" sz="quarter" idx="11"/>
          </p:nvPr>
        </p:nvSpPr>
        <p:spPr>
          <a:noFill/>
        </p:spPr>
        <p:txBody>
          <a:bodyPr/>
          <a:lstStyle/>
          <a:p>
            <a:pPr algn="r" rtl="0" fontAlgn="base">
              <a:spcBef>
                <a:spcPct val="0"/>
              </a:spcBef>
              <a:spcAft>
                <a:spcPct val="0"/>
              </a:spcAft>
            </a:pPr>
            <a:fld id="{C3649CF8-8DC5-4F3C-B8AD-7906259B683D}" type="slidenum">
              <a:rPr lang="en-US" sz="1200" kern="1200">
                <a:solidFill>
                  <a:srgbClr val="FFFFFF"/>
                </a:solidFill>
                <a:latin typeface="Times New Roman" pitchFamily="18" charset="0"/>
                <a:ea typeface="+mn-ea"/>
                <a:cs typeface="+mn-cs"/>
              </a:rPr>
              <a:pPr algn="r" rtl="0" fontAlgn="base">
                <a:spcBef>
                  <a:spcPct val="0"/>
                </a:spcBef>
                <a:spcAft>
                  <a:spcPct val="0"/>
                </a:spcAft>
              </a:pPr>
              <a:t>18</a:t>
            </a:fld>
            <a:endParaRPr lang="en-US" sz="1200" kern="1200">
              <a:solidFill>
                <a:srgbClr val="FFFFFF"/>
              </a:solidFill>
              <a:latin typeface="Times New Roman" pitchFamily="18" charset="0"/>
              <a:ea typeface="+mn-ea"/>
              <a:cs typeface="+mn-cs"/>
            </a:endParaRPr>
          </a:p>
        </p:txBody>
      </p:sp>
      <p:sp>
        <p:nvSpPr>
          <p:cNvPr id="1484802" name="Rectangle 2"/>
          <p:cNvSpPr>
            <a:spLocks noGrp="1" noChangeArrowheads="1"/>
          </p:cNvSpPr>
          <p:nvPr>
            <p:ph type="title"/>
          </p:nvPr>
        </p:nvSpPr>
        <p:spPr>
          <a:xfrm>
            <a:off x="685800" y="304800"/>
            <a:ext cx="7772400" cy="1066800"/>
          </a:xfrm>
        </p:spPr>
        <p:txBody>
          <a:bodyPr/>
          <a:lstStyle/>
          <a:p>
            <a:pPr eaLnBrk="1" hangingPunct="1"/>
            <a:r>
              <a:rPr lang="en-US" dirty="0" smtClean="0">
                <a:latin typeface="Tempus Sans ITC" pitchFamily="82" charset="0"/>
              </a:rPr>
              <a:t>ID Best Practice</a:t>
            </a:r>
            <a:endParaRPr lang="en-CA" dirty="0" smtClean="0">
              <a:latin typeface="Tempus Sans ITC" pitchFamily="82" charset="0"/>
            </a:endParaRPr>
          </a:p>
        </p:txBody>
      </p:sp>
      <p:sp>
        <p:nvSpPr>
          <p:cNvPr id="1484803" name="Text Box 3"/>
          <p:cNvSpPr txBox="1">
            <a:spLocks noChangeArrowheads="1"/>
          </p:cNvSpPr>
          <p:nvPr/>
        </p:nvSpPr>
        <p:spPr bwMode="auto">
          <a:xfrm>
            <a:off x="3657600" y="2590800"/>
            <a:ext cx="2117725" cy="457200"/>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sz="2400" b="1" kern="1200">
                <a:solidFill>
                  <a:srgbClr val="FFFFFF"/>
                </a:solidFill>
                <a:latin typeface="Arial" charset="0"/>
                <a:ea typeface="+mn-ea"/>
                <a:cs typeface="+mn-cs"/>
              </a:rPr>
              <a:t>Best Practice</a:t>
            </a:r>
            <a:endParaRPr lang="en-CA" sz="2400" b="1" kern="1200">
              <a:solidFill>
                <a:srgbClr val="FFFFFF"/>
              </a:solidFill>
              <a:latin typeface="Arial" charset="0"/>
              <a:ea typeface="+mn-ea"/>
              <a:cs typeface="+mn-cs"/>
            </a:endParaRPr>
          </a:p>
        </p:txBody>
      </p:sp>
      <p:sp>
        <p:nvSpPr>
          <p:cNvPr id="1484804" name="Text Box 4"/>
          <p:cNvSpPr txBox="1">
            <a:spLocks noChangeArrowheads="1"/>
          </p:cNvSpPr>
          <p:nvPr/>
        </p:nvSpPr>
        <p:spPr bwMode="auto">
          <a:xfrm>
            <a:off x="433388" y="3733800"/>
            <a:ext cx="2573337" cy="822325"/>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2400" b="1" kern="1200">
                <a:solidFill>
                  <a:srgbClr val="FFFFFF"/>
                </a:solidFill>
                <a:latin typeface="Arial" charset="0"/>
                <a:ea typeface="+mn-ea"/>
                <a:cs typeface="+mn-cs"/>
              </a:rPr>
              <a:t>Clinical/services</a:t>
            </a:r>
          </a:p>
          <a:p>
            <a:pPr algn="ctr" rtl="0" fontAlgn="base">
              <a:spcBef>
                <a:spcPct val="0"/>
              </a:spcBef>
              <a:spcAft>
                <a:spcPct val="0"/>
              </a:spcAft>
            </a:pPr>
            <a:r>
              <a:rPr lang="en-US" sz="2400" b="1" kern="1200">
                <a:solidFill>
                  <a:srgbClr val="FFFFFF"/>
                </a:solidFill>
                <a:latin typeface="Arial" charset="0"/>
                <a:ea typeface="+mn-ea"/>
                <a:cs typeface="+mn-cs"/>
              </a:rPr>
              <a:t>Research</a:t>
            </a:r>
            <a:endParaRPr lang="en-CA" sz="2400" b="1" kern="1200">
              <a:solidFill>
                <a:srgbClr val="FFFFFF"/>
              </a:solidFill>
              <a:latin typeface="Arial" charset="0"/>
              <a:ea typeface="+mn-ea"/>
              <a:cs typeface="+mn-cs"/>
            </a:endParaRPr>
          </a:p>
        </p:txBody>
      </p:sp>
      <p:sp>
        <p:nvSpPr>
          <p:cNvPr id="1484805" name="Text Box 5"/>
          <p:cNvSpPr txBox="1">
            <a:spLocks noChangeArrowheads="1"/>
          </p:cNvSpPr>
          <p:nvPr/>
        </p:nvSpPr>
        <p:spPr bwMode="auto">
          <a:xfrm>
            <a:off x="3821113" y="5105400"/>
            <a:ext cx="1739900" cy="822325"/>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2400" b="1" kern="1200">
                <a:solidFill>
                  <a:srgbClr val="FFFFFF"/>
                </a:solidFill>
                <a:latin typeface="Arial" charset="0"/>
                <a:ea typeface="+mn-ea"/>
                <a:cs typeface="+mn-cs"/>
              </a:rPr>
              <a:t>Traditional</a:t>
            </a:r>
          </a:p>
          <a:p>
            <a:pPr algn="ctr" rtl="0" fontAlgn="base">
              <a:spcBef>
                <a:spcPct val="0"/>
              </a:spcBef>
              <a:spcAft>
                <a:spcPct val="0"/>
              </a:spcAft>
            </a:pPr>
            <a:r>
              <a:rPr lang="en-US" sz="2400" b="1" kern="1200">
                <a:solidFill>
                  <a:srgbClr val="FFFFFF"/>
                </a:solidFill>
                <a:latin typeface="Arial" charset="0"/>
                <a:ea typeface="+mn-ea"/>
                <a:cs typeface="+mn-cs"/>
              </a:rPr>
              <a:t>Healing</a:t>
            </a:r>
            <a:endParaRPr lang="en-CA" sz="2400" b="1" kern="1200">
              <a:solidFill>
                <a:srgbClr val="FFFFFF"/>
              </a:solidFill>
              <a:latin typeface="Arial" charset="0"/>
              <a:ea typeface="+mn-ea"/>
              <a:cs typeface="+mn-cs"/>
            </a:endParaRPr>
          </a:p>
        </p:txBody>
      </p:sp>
      <p:sp>
        <p:nvSpPr>
          <p:cNvPr id="1484806" name="Text Box 6"/>
          <p:cNvSpPr txBox="1">
            <a:spLocks noChangeArrowheads="1"/>
          </p:cNvSpPr>
          <p:nvPr/>
        </p:nvSpPr>
        <p:spPr bwMode="auto">
          <a:xfrm>
            <a:off x="6731000" y="3810000"/>
            <a:ext cx="1879600" cy="822325"/>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2400" b="1" kern="1200">
                <a:solidFill>
                  <a:srgbClr val="FFFFFF"/>
                </a:solidFill>
                <a:latin typeface="Arial" charset="0"/>
                <a:ea typeface="+mn-ea"/>
                <a:cs typeface="+mn-cs"/>
              </a:rPr>
              <a:t>Mainstream</a:t>
            </a:r>
          </a:p>
          <a:p>
            <a:pPr algn="ctr" rtl="0" fontAlgn="base">
              <a:spcBef>
                <a:spcPct val="0"/>
              </a:spcBef>
              <a:spcAft>
                <a:spcPct val="0"/>
              </a:spcAft>
            </a:pPr>
            <a:r>
              <a:rPr lang="en-US" sz="2400" b="1" kern="1200">
                <a:solidFill>
                  <a:srgbClr val="FFFFFF"/>
                </a:solidFill>
                <a:latin typeface="Arial" charset="0"/>
                <a:ea typeface="+mn-ea"/>
                <a:cs typeface="+mn-cs"/>
              </a:rPr>
              <a:t>Practice</a:t>
            </a:r>
            <a:endParaRPr lang="en-CA" sz="2400" b="1" kern="1200">
              <a:solidFill>
                <a:srgbClr val="FFFFFF"/>
              </a:solidFill>
              <a:latin typeface="Arial" charset="0"/>
              <a:ea typeface="+mn-ea"/>
              <a:cs typeface="+mn-cs"/>
            </a:endParaRPr>
          </a:p>
        </p:txBody>
      </p:sp>
      <p:sp>
        <p:nvSpPr>
          <p:cNvPr id="1484807" name="Oval 7"/>
          <p:cNvSpPr>
            <a:spLocks noChangeArrowheads="1"/>
          </p:cNvSpPr>
          <p:nvPr/>
        </p:nvSpPr>
        <p:spPr bwMode="auto">
          <a:xfrm>
            <a:off x="304800" y="3352800"/>
            <a:ext cx="2667000" cy="1524000"/>
          </a:xfrm>
          <a:prstGeom prst="ellipse">
            <a:avLst/>
          </a:prstGeom>
          <a:noFill/>
          <a:ln w="9525">
            <a:solidFill>
              <a:schemeClr val="bg1"/>
            </a:solidFill>
            <a:round/>
            <a:headEnd/>
            <a:tailEnd/>
          </a:ln>
        </p:spPr>
        <p:txBody>
          <a:bodyPr wrap="none" anchor="ctr"/>
          <a:lstStyle/>
          <a:p>
            <a:pPr algn="l" rtl="0" fontAlgn="base">
              <a:spcBef>
                <a:spcPct val="0"/>
              </a:spcBef>
              <a:spcAft>
                <a:spcPct val="0"/>
              </a:spcAft>
            </a:pPr>
            <a:endParaRPr lang="en-US" sz="3200" b="1" kern="1200">
              <a:solidFill>
                <a:srgbClr val="000000"/>
              </a:solidFill>
              <a:latin typeface="Times New Roman" pitchFamily="18" charset="0"/>
              <a:ea typeface="+mn-ea"/>
              <a:cs typeface="+mn-cs"/>
            </a:endParaRPr>
          </a:p>
        </p:txBody>
      </p:sp>
      <p:sp>
        <p:nvSpPr>
          <p:cNvPr id="1484808" name="Oval 8"/>
          <p:cNvSpPr>
            <a:spLocks noChangeArrowheads="1"/>
          </p:cNvSpPr>
          <p:nvPr/>
        </p:nvSpPr>
        <p:spPr bwMode="auto">
          <a:xfrm>
            <a:off x="3352800" y="2133600"/>
            <a:ext cx="2514600" cy="1447800"/>
          </a:xfrm>
          <a:prstGeom prst="ellipse">
            <a:avLst/>
          </a:prstGeom>
          <a:noFill/>
          <a:ln w="9525">
            <a:solidFill>
              <a:schemeClr val="bg1"/>
            </a:solidFill>
            <a:round/>
            <a:headEnd/>
            <a:tailEnd/>
          </a:ln>
        </p:spPr>
        <p:txBody>
          <a:bodyPr wrap="none" anchor="ctr"/>
          <a:lstStyle/>
          <a:p>
            <a:pPr algn="l" rtl="0" fontAlgn="base">
              <a:spcBef>
                <a:spcPct val="0"/>
              </a:spcBef>
              <a:spcAft>
                <a:spcPct val="0"/>
              </a:spcAft>
            </a:pPr>
            <a:endParaRPr lang="en-US" sz="3200" b="1" kern="1200">
              <a:solidFill>
                <a:srgbClr val="000000"/>
              </a:solidFill>
              <a:latin typeface="Times New Roman" pitchFamily="18" charset="0"/>
              <a:ea typeface="+mn-ea"/>
              <a:cs typeface="+mn-cs"/>
            </a:endParaRPr>
          </a:p>
        </p:txBody>
      </p:sp>
      <p:sp>
        <p:nvSpPr>
          <p:cNvPr id="1484809" name="Oval 9"/>
          <p:cNvSpPr>
            <a:spLocks noChangeArrowheads="1"/>
          </p:cNvSpPr>
          <p:nvPr/>
        </p:nvSpPr>
        <p:spPr bwMode="auto">
          <a:xfrm>
            <a:off x="3505200" y="4800600"/>
            <a:ext cx="2438400" cy="1371600"/>
          </a:xfrm>
          <a:prstGeom prst="ellipse">
            <a:avLst/>
          </a:prstGeom>
          <a:noFill/>
          <a:ln w="9525">
            <a:solidFill>
              <a:schemeClr val="bg1"/>
            </a:solidFill>
            <a:round/>
            <a:headEnd/>
            <a:tailEnd/>
          </a:ln>
        </p:spPr>
        <p:txBody>
          <a:bodyPr wrap="none" anchor="ctr"/>
          <a:lstStyle/>
          <a:p>
            <a:pPr algn="l" rtl="0" fontAlgn="base">
              <a:spcBef>
                <a:spcPct val="0"/>
              </a:spcBef>
              <a:spcAft>
                <a:spcPct val="0"/>
              </a:spcAft>
            </a:pPr>
            <a:endParaRPr lang="en-US" sz="3200" b="1" kern="1200">
              <a:solidFill>
                <a:srgbClr val="000000"/>
              </a:solidFill>
              <a:latin typeface="Times New Roman" pitchFamily="18" charset="0"/>
              <a:ea typeface="+mn-ea"/>
              <a:cs typeface="+mn-cs"/>
            </a:endParaRPr>
          </a:p>
        </p:txBody>
      </p:sp>
      <p:sp>
        <p:nvSpPr>
          <p:cNvPr id="1484810" name="Oval 10"/>
          <p:cNvSpPr>
            <a:spLocks noChangeArrowheads="1"/>
          </p:cNvSpPr>
          <p:nvPr/>
        </p:nvSpPr>
        <p:spPr bwMode="auto">
          <a:xfrm>
            <a:off x="6400800" y="3429000"/>
            <a:ext cx="2438400" cy="1600200"/>
          </a:xfrm>
          <a:prstGeom prst="ellipse">
            <a:avLst/>
          </a:prstGeom>
          <a:noFill/>
          <a:ln w="9525">
            <a:solidFill>
              <a:schemeClr val="bg1"/>
            </a:solidFill>
            <a:round/>
            <a:headEnd/>
            <a:tailEnd/>
          </a:ln>
        </p:spPr>
        <p:txBody>
          <a:bodyPr wrap="none" anchor="ctr"/>
          <a:lstStyle/>
          <a:p>
            <a:pPr algn="l" rtl="0" fontAlgn="base">
              <a:spcBef>
                <a:spcPct val="0"/>
              </a:spcBef>
              <a:spcAft>
                <a:spcPct val="0"/>
              </a:spcAft>
            </a:pPr>
            <a:endParaRPr lang="en-US" sz="3200" b="1" kern="1200">
              <a:solidFill>
                <a:srgbClr val="000000"/>
              </a:solidFill>
              <a:latin typeface="Times New Roman" pitchFamily="18" charset="0"/>
              <a:ea typeface="+mn-ea"/>
              <a:cs typeface="+mn-cs"/>
            </a:endParaRPr>
          </a:p>
        </p:txBody>
      </p:sp>
      <p:sp>
        <p:nvSpPr>
          <p:cNvPr id="1484811" name="Line 11"/>
          <p:cNvSpPr>
            <a:spLocks noChangeShapeType="1"/>
          </p:cNvSpPr>
          <p:nvPr/>
        </p:nvSpPr>
        <p:spPr bwMode="auto">
          <a:xfrm flipV="1">
            <a:off x="2667000" y="3276600"/>
            <a:ext cx="762000" cy="304800"/>
          </a:xfrm>
          <a:prstGeom prst="line">
            <a:avLst/>
          </a:prstGeom>
          <a:noFill/>
          <a:ln w="9525">
            <a:solidFill>
              <a:schemeClr val="bg1"/>
            </a:solidFill>
            <a:round/>
            <a:headEnd/>
            <a:tailEnd type="triangle" w="med" len="med"/>
          </a:ln>
        </p:spPr>
        <p:txBody>
          <a:bodyPr/>
          <a:lstStyle/>
          <a:p>
            <a:pPr algn="l" rtl="0" fontAlgn="base">
              <a:spcBef>
                <a:spcPct val="0"/>
              </a:spcBef>
              <a:spcAft>
                <a:spcPct val="0"/>
              </a:spcAft>
            </a:pPr>
            <a:endParaRPr lang="en-US" sz="3200" b="1" kern="1200">
              <a:solidFill>
                <a:srgbClr val="000000"/>
              </a:solidFill>
              <a:latin typeface="Times New Roman" pitchFamily="18" charset="0"/>
              <a:ea typeface="+mn-ea"/>
              <a:cs typeface="+mn-cs"/>
            </a:endParaRPr>
          </a:p>
        </p:txBody>
      </p:sp>
      <p:sp>
        <p:nvSpPr>
          <p:cNvPr id="1484812" name="Line 12"/>
          <p:cNvSpPr>
            <a:spLocks noChangeShapeType="1"/>
          </p:cNvSpPr>
          <p:nvPr/>
        </p:nvSpPr>
        <p:spPr bwMode="auto">
          <a:xfrm flipH="1" flipV="1">
            <a:off x="5791200" y="3276600"/>
            <a:ext cx="914400" cy="381000"/>
          </a:xfrm>
          <a:prstGeom prst="line">
            <a:avLst/>
          </a:prstGeom>
          <a:noFill/>
          <a:ln w="9525">
            <a:solidFill>
              <a:schemeClr val="bg1"/>
            </a:solidFill>
            <a:round/>
            <a:headEnd/>
            <a:tailEnd type="triangle" w="med" len="med"/>
          </a:ln>
        </p:spPr>
        <p:txBody>
          <a:bodyPr/>
          <a:lstStyle/>
          <a:p>
            <a:pPr algn="l" rtl="0" fontAlgn="base">
              <a:spcBef>
                <a:spcPct val="0"/>
              </a:spcBef>
              <a:spcAft>
                <a:spcPct val="0"/>
              </a:spcAft>
            </a:pPr>
            <a:endParaRPr lang="en-US" sz="3200" b="1" kern="1200">
              <a:solidFill>
                <a:srgbClr val="000000"/>
              </a:solidFill>
              <a:latin typeface="Times New Roman" pitchFamily="18" charset="0"/>
              <a:ea typeface="+mn-ea"/>
              <a:cs typeface="+mn-cs"/>
            </a:endParaRPr>
          </a:p>
        </p:txBody>
      </p:sp>
      <p:sp>
        <p:nvSpPr>
          <p:cNvPr id="1484813" name="Line 13"/>
          <p:cNvSpPr>
            <a:spLocks noChangeShapeType="1"/>
          </p:cNvSpPr>
          <p:nvPr/>
        </p:nvSpPr>
        <p:spPr bwMode="auto">
          <a:xfrm flipV="1">
            <a:off x="4724400" y="3733800"/>
            <a:ext cx="0" cy="990600"/>
          </a:xfrm>
          <a:prstGeom prst="line">
            <a:avLst/>
          </a:prstGeom>
          <a:noFill/>
          <a:ln w="9525">
            <a:solidFill>
              <a:schemeClr val="bg1"/>
            </a:solidFill>
            <a:round/>
            <a:headEnd/>
            <a:tailEnd type="triangle" w="med" len="med"/>
          </a:ln>
        </p:spPr>
        <p:txBody>
          <a:bodyPr/>
          <a:lstStyle/>
          <a:p>
            <a:pPr algn="l" rtl="0" fontAlgn="base">
              <a:spcBef>
                <a:spcPct val="0"/>
              </a:spcBef>
              <a:spcAft>
                <a:spcPct val="0"/>
              </a:spcAft>
            </a:pPr>
            <a:endParaRPr lang="en-US" sz="3200" b="1" kern="1200">
              <a:solidFill>
                <a:srgbClr val="000000"/>
              </a:solidFill>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6849" name="Slide Number Placeholder 3"/>
          <p:cNvSpPr>
            <a:spLocks noGrp="1"/>
          </p:cNvSpPr>
          <p:nvPr>
            <p:ph type="sldNum" sz="quarter" idx="11"/>
          </p:nvPr>
        </p:nvSpPr>
        <p:spPr>
          <a:noFill/>
        </p:spPr>
        <p:txBody>
          <a:bodyPr/>
          <a:lstStyle/>
          <a:p>
            <a:pPr algn="r" rtl="0" fontAlgn="base">
              <a:spcBef>
                <a:spcPct val="0"/>
              </a:spcBef>
              <a:spcAft>
                <a:spcPct val="0"/>
              </a:spcAft>
            </a:pPr>
            <a:fld id="{56955E91-2AD8-4146-8942-C0882F375F45}" type="slidenum">
              <a:rPr lang="en-US" sz="1200" kern="1200">
                <a:solidFill>
                  <a:srgbClr val="FFFFFF"/>
                </a:solidFill>
                <a:latin typeface="Times New Roman" pitchFamily="18" charset="0"/>
                <a:ea typeface="+mn-ea"/>
                <a:cs typeface="+mn-cs"/>
              </a:rPr>
              <a:pPr algn="r" rtl="0" fontAlgn="base">
                <a:spcBef>
                  <a:spcPct val="0"/>
                </a:spcBef>
                <a:spcAft>
                  <a:spcPct val="0"/>
                </a:spcAft>
              </a:pPr>
              <a:t>19</a:t>
            </a:fld>
            <a:endParaRPr lang="en-US" sz="1200" kern="1200">
              <a:solidFill>
                <a:srgbClr val="FFFFFF"/>
              </a:solidFill>
              <a:latin typeface="Times New Roman" pitchFamily="18" charset="0"/>
              <a:ea typeface="+mn-ea"/>
              <a:cs typeface="+mn-cs"/>
            </a:endParaRPr>
          </a:p>
        </p:txBody>
      </p:sp>
      <p:sp>
        <p:nvSpPr>
          <p:cNvPr id="1486850" name="Rectangle 2"/>
          <p:cNvSpPr>
            <a:spLocks noGrp="1" noChangeArrowheads="1"/>
          </p:cNvSpPr>
          <p:nvPr>
            <p:ph type="title"/>
          </p:nvPr>
        </p:nvSpPr>
        <p:spPr>
          <a:xfrm>
            <a:off x="685800" y="381000"/>
            <a:ext cx="7772400" cy="1143000"/>
          </a:xfrm>
        </p:spPr>
        <p:txBody>
          <a:bodyPr/>
          <a:lstStyle/>
          <a:p>
            <a:pPr eaLnBrk="1" hangingPunct="1"/>
            <a:r>
              <a:rPr lang="en-US" dirty="0" smtClean="0">
                <a:latin typeface="Tempus Sans ITC" pitchFamily="82" charset="0"/>
              </a:rPr>
              <a:t>Circle of Care</a:t>
            </a:r>
            <a:endParaRPr lang="en-CA" dirty="0" smtClean="0">
              <a:latin typeface="Tempus Sans ITC" pitchFamily="82" charset="0"/>
            </a:endParaRPr>
          </a:p>
        </p:txBody>
      </p:sp>
      <p:sp>
        <p:nvSpPr>
          <p:cNvPr id="1486851" name="Text Box 3"/>
          <p:cNvSpPr txBox="1">
            <a:spLocks noChangeArrowheads="1"/>
          </p:cNvSpPr>
          <p:nvPr/>
        </p:nvSpPr>
        <p:spPr bwMode="auto">
          <a:xfrm>
            <a:off x="3810000" y="3276600"/>
            <a:ext cx="1541463" cy="822325"/>
          </a:xfrm>
          <a:prstGeom prst="rect">
            <a:avLst/>
          </a:prstGeom>
          <a:noFill/>
          <a:ln w="9525">
            <a:noFill/>
            <a:miter lim="800000"/>
            <a:headEnd/>
            <a:tailEnd/>
          </a:ln>
        </p:spPr>
        <p:txBody>
          <a:bodyPr>
            <a:spAutoFit/>
          </a:bodyPr>
          <a:lstStyle/>
          <a:p>
            <a:pPr algn="ctr" rtl="0" fontAlgn="base">
              <a:spcBef>
                <a:spcPct val="0"/>
              </a:spcBef>
              <a:spcAft>
                <a:spcPct val="0"/>
              </a:spcAft>
            </a:pPr>
            <a:r>
              <a:rPr lang="en-US" sz="2400" b="1" kern="1200">
                <a:solidFill>
                  <a:srgbClr val="FF9933"/>
                </a:solidFill>
                <a:latin typeface="Arial" charset="0"/>
                <a:ea typeface="+mn-ea"/>
                <a:cs typeface="+mn-cs"/>
              </a:rPr>
              <a:t>Best </a:t>
            </a:r>
          </a:p>
          <a:p>
            <a:pPr algn="ctr" rtl="0" fontAlgn="base">
              <a:spcBef>
                <a:spcPct val="0"/>
              </a:spcBef>
              <a:spcAft>
                <a:spcPct val="0"/>
              </a:spcAft>
            </a:pPr>
            <a:r>
              <a:rPr lang="en-US" sz="2400" b="1" kern="1200">
                <a:solidFill>
                  <a:srgbClr val="FF9933"/>
                </a:solidFill>
                <a:latin typeface="Arial" charset="0"/>
                <a:ea typeface="+mn-ea"/>
                <a:cs typeface="+mn-cs"/>
              </a:rPr>
              <a:t>Practices</a:t>
            </a:r>
            <a:endParaRPr lang="en-CA" sz="2400" b="1" kern="1200">
              <a:solidFill>
                <a:srgbClr val="FF9933"/>
              </a:solidFill>
              <a:latin typeface="Arial" charset="0"/>
              <a:ea typeface="+mn-ea"/>
              <a:cs typeface="+mn-cs"/>
            </a:endParaRPr>
          </a:p>
        </p:txBody>
      </p:sp>
      <p:sp>
        <p:nvSpPr>
          <p:cNvPr id="1486852" name="Text Box 4"/>
          <p:cNvSpPr txBox="1">
            <a:spLocks noChangeArrowheads="1"/>
          </p:cNvSpPr>
          <p:nvPr/>
        </p:nvSpPr>
        <p:spPr bwMode="auto">
          <a:xfrm>
            <a:off x="6019800" y="1828800"/>
            <a:ext cx="1905000" cy="1187450"/>
          </a:xfrm>
          <a:prstGeom prst="rect">
            <a:avLst/>
          </a:prstGeom>
          <a:noFill/>
          <a:ln w="9525">
            <a:noFill/>
            <a:miter lim="800000"/>
            <a:headEnd/>
            <a:tailEnd/>
          </a:ln>
        </p:spPr>
        <p:txBody>
          <a:bodyPr>
            <a:spAutoFit/>
          </a:bodyPr>
          <a:lstStyle/>
          <a:p>
            <a:pPr algn="l" rtl="0" fontAlgn="base">
              <a:spcBef>
                <a:spcPct val="50000"/>
              </a:spcBef>
              <a:spcAft>
                <a:spcPct val="0"/>
              </a:spcAft>
            </a:pPr>
            <a:r>
              <a:rPr lang="en-US" sz="2400" b="1" kern="1200">
                <a:solidFill>
                  <a:srgbClr val="FFFFFF"/>
                </a:solidFill>
                <a:latin typeface="Arial" charset="0"/>
                <a:ea typeface="+mn-ea"/>
                <a:cs typeface="+mn-cs"/>
              </a:rPr>
              <a:t>Child &amp; Adolescent Programs</a:t>
            </a:r>
            <a:endParaRPr lang="en-CA" sz="2400" b="1" kern="1200">
              <a:solidFill>
                <a:srgbClr val="FFFFFF"/>
              </a:solidFill>
              <a:latin typeface="Arial" charset="0"/>
              <a:ea typeface="+mn-ea"/>
              <a:cs typeface="+mn-cs"/>
            </a:endParaRPr>
          </a:p>
        </p:txBody>
      </p:sp>
      <p:sp>
        <p:nvSpPr>
          <p:cNvPr id="1486853" name="Text Box 5"/>
          <p:cNvSpPr txBox="1">
            <a:spLocks noChangeArrowheads="1"/>
          </p:cNvSpPr>
          <p:nvPr/>
        </p:nvSpPr>
        <p:spPr bwMode="auto">
          <a:xfrm>
            <a:off x="1676400" y="4800600"/>
            <a:ext cx="2133600" cy="822325"/>
          </a:xfrm>
          <a:prstGeom prst="rect">
            <a:avLst/>
          </a:prstGeom>
          <a:noFill/>
          <a:ln w="9525">
            <a:noFill/>
            <a:miter lim="800000"/>
            <a:headEnd/>
            <a:tailEnd/>
          </a:ln>
        </p:spPr>
        <p:txBody>
          <a:bodyPr>
            <a:spAutoFit/>
          </a:bodyPr>
          <a:lstStyle/>
          <a:p>
            <a:pPr algn="l" rtl="0" fontAlgn="base">
              <a:spcBef>
                <a:spcPct val="50000"/>
              </a:spcBef>
              <a:spcAft>
                <a:spcPct val="0"/>
              </a:spcAft>
            </a:pPr>
            <a:r>
              <a:rPr lang="en-US" sz="2400" b="1" kern="1200">
                <a:solidFill>
                  <a:srgbClr val="FFFFFF"/>
                </a:solidFill>
                <a:latin typeface="Arial" charset="0"/>
                <a:ea typeface="+mn-ea"/>
                <a:cs typeface="+mn-cs"/>
              </a:rPr>
              <a:t>Prevention Programs</a:t>
            </a:r>
            <a:endParaRPr lang="en-CA" sz="2400" b="1" kern="1200">
              <a:solidFill>
                <a:srgbClr val="FFFFFF"/>
              </a:solidFill>
              <a:latin typeface="Arial" charset="0"/>
              <a:ea typeface="+mn-ea"/>
              <a:cs typeface="+mn-cs"/>
            </a:endParaRPr>
          </a:p>
        </p:txBody>
      </p:sp>
      <p:sp>
        <p:nvSpPr>
          <p:cNvPr id="1486854" name="Text Box 6"/>
          <p:cNvSpPr txBox="1">
            <a:spLocks noChangeArrowheads="1"/>
          </p:cNvSpPr>
          <p:nvPr/>
        </p:nvSpPr>
        <p:spPr bwMode="auto">
          <a:xfrm>
            <a:off x="1219200" y="2286000"/>
            <a:ext cx="2084388" cy="457200"/>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sz="2400" b="1" kern="1200">
                <a:solidFill>
                  <a:srgbClr val="FFFFFF"/>
                </a:solidFill>
                <a:latin typeface="Arial" charset="0"/>
                <a:ea typeface="+mn-ea"/>
                <a:cs typeface="+mn-cs"/>
              </a:rPr>
              <a:t>Primary Care</a:t>
            </a:r>
            <a:endParaRPr lang="en-CA" sz="2400" b="1" kern="1200">
              <a:solidFill>
                <a:srgbClr val="FFFFFF"/>
              </a:solidFill>
              <a:latin typeface="Arial" charset="0"/>
              <a:ea typeface="+mn-ea"/>
              <a:cs typeface="+mn-cs"/>
            </a:endParaRPr>
          </a:p>
        </p:txBody>
      </p:sp>
      <p:sp>
        <p:nvSpPr>
          <p:cNvPr id="1486855" name="Text Box 7"/>
          <p:cNvSpPr txBox="1">
            <a:spLocks noChangeArrowheads="1"/>
          </p:cNvSpPr>
          <p:nvPr/>
        </p:nvSpPr>
        <p:spPr bwMode="auto">
          <a:xfrm>
            <a:off x="3886200" y="5638800"/>
            <a:ext cx="1828800" cy="822325"/>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sz="2400" b="1" kern="1200">
                <a:solidFill>
                  <a:srgbClr val="FFFFFF"/>
                </a:solidFill>
                <a:latin typeface="Arial" charset="0"/>
                <a:ea typeface="+mn-ea"/>
                <a:cs typeface="+mn-cs"/>
              </a:rPr>
              <a:t>Emergency</a:t>
            </a:r>
          </a:p>
          <a:p>
            <a:pPr algn="l" rtl="0" fontAlgn="base">
              <a:spcBef>
                <a:spcPct val="0"/>
              </a:spcBef>
              <a:spcAft>
                <a:spcPct val="0"/>
              </a:spcAft>
            </a:pPr>
            <a:r>
              <a:rPr lang="en-US" sz="2400" b="1" kern="1200">
                <a:solidFill>
                  <a:srgbClr val="FFFFFF"/>
                </a:solidFill>
                <a:latin typeface="Arial" charset="0"/>
                <a:ea typeface="+mn-ea"/>
                <a:cs typeface="+mn-cs"/>
              </a:rPr>
              <a:t>Rooms</a:t>
            </a:r>
            <a:endParaRPr lang="en-CA" sz="2400" b="1" kern="1200">
              <a:solidFill>
                <a:srgbClr val="FFFFFF"/>
              </a:solidFill>
              <a:latin typeface="Arial" charset="0"/>
              <a:ea typeface="+mn-ea"/>
              <a:cs typeface="+mn-cs"/>
            </a:endParaRPr>
          </a:p>
        </p:txBody>
      </p:sp>
      <p:sp>
        <p:nvSpPr>
          <p:cNvPr id="1486856" name="Text Box 8"/>
          <p:cNvSpPr txBox="1">
            <a:spLocks noChangeArrowheads="1"/>
          </p:cNvSpPr>
          <p:nvPr/>
        </p:nvSpPr>
        <p:spPr bwMode="auto">
          <a:xfrm>
            <a:off x="3733800" y="1447800"/>
            <a:ext cx="1739900" cy="822325"/>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sz="2400" b="1" kern="1200">
                <a:solidFill>
                  <a:srgbClr val="FFFFFF"/>
                </a:solidFill>
                <a:latin typeface="Arial" charset="0"/>
                <a:ea typeface="+mn-ea"/>
                <a:cs typeface="+mn-cs"/>
              </a:rPr>
              <a:t>Traditional</a:t>
            </a:r>
          </a:p>
          <a:p>
            <a:pPr algn="l" rtl="0" fontAlgn="base">
              <a:spcBef>
                <a:spcPct val="0"/>
              </a:spcBef>
              <a:spcAft>
                <a:spcPct val="0"/>
              </a:spcAft>
            </a:pPr>
            <a:r>
              <a:rPr lang="en-US" sz="2400" b="1" kern="1200">
                <a:solidFill>
                  <a:srgbClr val="FFFFFF"/>
                </a:solidFill>
                <a:latin typeface="Arial" charset="0"/>
                <a:ea typeface="+mn-ea"/>
                <a:cs typeface="+mn-cs"/>
              </a:rPr>
              <a:t>Healers</a:t>
            </a:r>
            <a:endParaRPr lang="en-CA" sz="2400" b="1" kern="1200">
              <a:solidFill>
                <a:srgbClr val="FFFFFF"/>
              </a:solidFill>
              <a:latin typeface="Arial" charset="0"/>
              <a:ea typeface="+mn-ea"/>
              <a:cs typeface="+mn-cs"/>
            </a:endParaRPr>
          </a:p>
        </p:txBody>
      </p:sp>
      <p:sp>
        <p:nvSpPr>
          <p:cNvPr id="1486857" name="Text Box 9"/>
          <p:cNvSpPr txBox="1">
            <a:spLocks noChangeArrowheads="1"/>
          </p:cNvSpPr>
          <p:nvPr/>
        </p:nvSpPr>
        <p:spPr bwMode="auto">
          <a:xfrm>
            <a:off x="1066800" y="3352800"/>
            <a:ext cx="1608138" cy="822325"/>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sz="2400" b="1" kern="1200">
                <a:solidFill>
                  <a:srgbClr val="FFFFFF"/>
                </a:solidFill>
                <a:latin typeface="Arial" charset="0"/>
                <a:ea typeface="+mn-ea"/>
                <a:cs typeface="+mn-cs"/>
              </a:rPr>
              <a:t>A&amp;D </a:t>
            </a:r>
          </a:p>
          <a:p>
            <a:pPr algn="l" rtl="0" fontAlgn="base">
              <a:spcBef>
                <a:spcPct val="0"/>
              </a:spcBef>
              <a:spcAft>
                <a:spcPct val="0"/>
              </a:spcAft>
            </a:pPr>
            <a:r>
              <a:rPr lang="en-US" sz="2400" b="1" kern="1200">
                <a:solidFill>
                  <a:srgbClr val="FFFFFF"/>
                </a:solidFill>
                <a:latin typeface="Arial" charset="0"/>
                <a:ea typeface="+mn-ea"/>
                <a:cs typeface="+mn-cs"/>
              </a:rPr>
              <a:t>Programs</a:t>
            </a:r>
            <a:endParaRPr lang="en-CA" sz="2400" b="1" kern="1200">
              <a:solidFill>
                <a:srgbClr val="FFFFFF"/>
              </a:solidFill>
              <a:latin typeface="Arial" charset="0"/>
              <a:ea typeface="+mn-ea"/>
              <a:cs typeface="+mn-cs"/>
            </a:endParaRPr>
          </a:p>
        </p:txBody>
      </p:sp>
      <p:sp>
        <p:nvSpPr>
          <p:cNvPr id="1486858" name="Text Box 10"/>
          <p:cNvSpPr txBox="1">
            <a:spLocks noChangeArrowheads="1"/>
          </p:cNvSpPr>
          <p:nvPr/>
        </p:nvSpPr>
        <p:spPr bwMode="auto">
          <a:xfrm>
            <a:off x="5791200" y="4648200"/>
            <a:ext cx="1912938" cy="822325"/>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sz="2400" b="1" kern="1200">
                <a:solidFill>
                  <a:srgbClr val="FFFFFF"/>
                </a:solidFill>
                <a:latin typeface="Arial" charset="0"/>
                <a:ea typeface="+mn-ea"/>
                <a:cs typeface="+mn-cs"/>
              </a:rPr>
              <a:t>Colleges &amp; </a:t>
            </a:r>
          </a:p>
          <a:p>
            <a:pPr algn="l" rtl="0" fontAlgn="base">
              <a:spcBef>
                <a:spcPct val="0"/>
              </a:spcBef>
              <a:spcAft>
                <a:spcPct val="0"/>
              </a:spcAft>
            </a:pPr>
            <a:r>
              <a:rPr lang="en-US" sz="2400" b="1" kern="1200">
                <a:solidFill>
                  <a:srgbClr val="FFFFFF"/>
                </a:solidFill>
                <a:latin typeface="Arial" charset="0"/>
                <a:ea typeface="+mn-ea"/>
                <a:cs typeface="+mn-cs"/>
              </a:rPr>
              <a:t>Universities</a:t>
            </a:r>
            <a:endParaRPr lang="en-CA" sz="2400" b="1" kern="1200">
              <a:solidFill>
                <a:srgbClr val="FFFFFF"/>
              </a:solidFill>
              <a:latin typeface="Arial" charset="0"/>
              <a:ea typeface="+mn-ea"/>
              <a:cs typeface="+mn-cs"/>
            </a:endParaRPr>
          </a:p>
        </p:txBody>
      </p:sp>
      <p:sp>
        <p:nvSpPr>
          <p:cNvPr id="1486859" name="Text Box 11"/>
          <p:cNvSpPr txBox="1">
            <a:spLocks noChangeArrowheads="1"/>
          </p:cNvSpPr>
          <p:nvPr/>
        </p:nvSpPr>
        <p:spPr bwMode="auto">
          <a:xfrm>
            <a:off x="6613525" y="3468688"/>
            <a:ext cx="1604963" cy="822325"/>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sz="2400" b="1" kern="1200">
                <a:solidFill>
                  <a:srgbClr val="FFFFFF"/>
                </a:solidFill>
                <a:latin typeface="Arial" charset="0"/>
                <a:ea typeface="+mn-ea"/>
                <a:cs typeface="+mn-cs"/>
              </a:rPr>
              <a:t>Boarding </a:t>
            </a:r>
          </a:p>
          <a:p>
            <a:pPr algn="l" rtl="0" fontAlgn="base">
              <a:spcBef>
                <a:spcPct val="0"/>
              </a:spcBef>
              <a:spcAft>
                <a:spcPct val="0"/>
              </a:spcAft>
            </a:pPr>
            <a:r>
              <a:rPr lang="en-US" sz="2400" b="1" kern="1200">
                <a:solidFill>
                  <a:srgbClr val="FFFFFF"/>
                </a:solidFill>
                <a:latin typeface="Arial" charset="0"/>
                <a:ea typeface="+mn-ea"/>
                <a:cs typeface="+mn-cs"/>
              </a:rPr>
              <a:t>Schools</a:t>
            </a:r>
            <a:endParaRPr lang="en-CA" sz="2400" b="1" kern="1200">
              <a:solidFill>
                <a:srgbClr val="FFFFFF"/>
              </a:solidFill>
              <a:latin typeface="Arial" charset="0"/>
              <a:ea typeface="+mn-ea"/>
              <a:cs typeface="+mn-cs"/>
            </a:endParaRPr>
          </a:p>
        </p:txBody>
      </p:sp>
      <p:grpSp>
        <p:nvGrpSpPr>
          <p:cNvPr id="2" name="Group 12"/>
          <p:cNvGrpSpPr>
            <a:grpSpLocks/>
          </p:cNvGrpSpPr>
          <p:nvPr/>
        </p:nvGrpSpPr>
        <p:grpSpPr bwMode="auto">
          <a:xfrm>
            <a:off x="838200" y="238125"/>
            <a:ext cx="7391400" cy="6619875"/>
            <a:chOff x="528" y="150"/>
            <a:chExt cx="4656" cy="4170"/>
          </a:xfrm>
        </p:grpSpPr>
        <p:grpSp>
          <p:nvGrpSpPr>
            <p:cNvPr id="3" name="Group 13"/>
            <p:cNvGrpSpPr>
              <a:grpSpLocks/>
            </p:cNvGrpSpPr>
            <p:nvPr/>
          </p:nvGrpSpPr>
          <p:grpSpPr bwMode="auto">
            <a:xfrm>
              <a:off x="1872" y="1440"/>
              <a:ext cx="1968" cy="1824"/>
              <a:chOff x="1872" y="1488"/>
              <a:chExt cx="1968" cy="1824"/>
            </a:xfrm>
          </p:grpSpPr>
          <p:sp>
            <p:nvSpPr>
              <p:cNvPr id="1486863" name="Oval 14"/>
              <p:cNvSpPr>
                <a:spLocks noChangeArrowheads="1"/>
              </p:cNvSpPr>
              <p:nvPr/>
            </p:nvSpPr>
            <p:spPr bwMode="auto">
              <a:xfrm>
                <a:off x="2208" y="1776"/>
                <a:ext cx="1296" cy="1248"/>
              </a:xfrm>
              <a:prstGeom prst="ellipse">
                <a:avLst/>
              </a:prstGeom>
              <a:noFill/>
              <a:ln w="28575">
                <a:solidFill>
                  <a:srgbClr val="FF9900"/>
                </a:solidFill>
                <a:round/>
                <a:headEnd/>
                <a:tailEnd/>
              </a:ln>
            </p:spPr>
            <p:txBody>
              <a:bodyPr wrap="none" anchor="ctr"/>
              <a:lstStyle/>
              <a:p>
                <a:pPr algn="l" rtl="0" fontAlgn="base">
                  <a:spcBef>
                    <a:spcPct val="0"/>
                  </a:spcBef>
                  <a:spcAft>
                    <a:spcPct val="0"/>
                  </a:spcAft>
                </a:pPr>
                <a:endParaRPr lang="en-US" sz="3200" b="1" kern="1200">
                  <a:solidFill>
                    <a:srgbClr val="000000"/>
                  </a:solidFill>
                  <a:latin typeface="Times New Roman" pitchFamily="18" charset="0"/>
                  <a:ea typeface="+mn-ea"/>
                  <a:cs typeface="+mn-cs"/>
                </a:endParaRPr>
              </a:p>
            </p:txBody>
          </p:sp>
          <p:sp>
            <p:nvSpPr>
              <p:cNvPr id="1486864" name="Line 15"/>
              <p:cNvSpPr>
                <a:spLocks noChangeShapeType="1"/>
              </p:cNvSpPr>
              <p:nvPr/>
            </p:nvSpPr>
            <p:spPr bwMode="auto">
              <a:xfrm flipV="1">
                <a:off x="2880" y="1488"/>
                <a:ext cx="0" cy="288"/>
              </a:xfrm>
              <a:prstGeom prst="line">
                <a:avLst/>
              </a:prstGeom>
              <a:noFill/>
              <a:ln w="28575">
                <a:solidFill>
                  <a:srgbClr val="FF9900"/>
                </a:solidFill>
                <a:round/>
                <a:headEnd/>
                <a:tailEnd type="triangle" w="med" len="med"/>
              </a:ln>
            </p:spPr>
            <p:txBody>
              <a:bodyPr/>
              <a:lstStyle/>
              <a:p>
                <a:pPr algn="l" rtl="0" fontAlgn="base">
                  <a:spcBef>
                    <a:spcPct val="0"/>
                  </a:spcBef>
                  <a:spcAft>
                    <a:spcPct val="0"/>
                  </a:spcAft>
                </a:pPr>
                <a:endParaRPr lang="en-US" sz="3200" b="1" kern="1200">
                  <a:solidFill>
                    <a:srgbClr val="000000"/>
                  </a:solidFill>
                  <a:latin typeface="Times New Roman" pitchFamily="18" charset="0"/>
                  <a:ea typeface="+mn-ea"/>
                  <a:cs typeface="+mn-cs"/>
                </a:endParaRPr>
              </a:p>
            </p:txBody>
          </p:sp>
          <p:sp>
            <p:nvSpPr>
              <p:cNvPr id="1486865" name="Line 16"/>
              <p:cNvSpPr>
                <a:spLocks noChangeShapeType="1"/>
              </p:cNvSpPr>
              <p:nvPr/>
            </p:nvSpPr>
            <p:spPr bwMode="auto">
              <a:xfrm>
                <a:off x="3504" y="2400"/>
                <a:ext cx="336" cy="0"/>
              </a:xfrm>
              <a:prstGeom prst="line">
                <a:avLst/>
              </a:prstGeom>
              <a:noFill/>
              <a:ln w="28575">
                <a:solidFill>
                  <a:srgbClr val="FF9900"/>
                </a:solidFill>
                <a:round/>
                <a:headEnd/>
                <a:tailEnd type="triangle" w="med" len="med"/>
              </a:ln>
            </p:spPr>
            <p:txBody>
              <a:bodyPr/>
              <a:lstStyle/>
              <a:p>
                <a:pPr algn="l" rtl="0" fontAlgn="base">
                  <a:spcBef>
                    <a:spcPct val="0"/>
                  </a:spcBef>
                  <a:spcAft>
                    <a:spcPct val="0"/>
                  </a:spcAft>
                </a:pPr>
                <a:endParaRPr lang="en-US" sz="3200" b="1" kern="1200">
                  <a:solidFill>
                    <a:srgbClr val="000000"/>
                  </a:solidFill>
                  <a:latin typeface="Times New Roman" pitchFamily="18" charset="0"/>
                  <a:ea typeface="+mn-ea"/>
                  <a:cs typeface="+mn-cs"/>
                </a:endParaRPr>
              </a:p>
            </p:txBody>
          </p:sp>
          <p:sp>
            <p:nvSpPr>
              <p:cNvPr id="1486866" name="Line 17"/>
              <p:cNvSpPr>
                <a:spLocks noChangeShapeType="1"/>
              </p:cNvSpPr>
              <p:nvPr/>
            </p:nvSpPr>
            <p:spPr bwMode="auto">
              <a:xfrm flipH="1">
                <a:off x="1872" y="2400"/>
                <a:ext cx="336" cy="0"/>
              </a:xfrm>
              <a:prstGeom prst="line">
                <a:avLst/>
              </a:prstGeom>
              <a:noFill/>
              <a:ln w="28575">
                <a:solidFill>
                  <a:srgbClr val="FF9900"/>
                </a:solidFill>
                <a:round/>
                <a:headEnd/>
                <a:tailEnd type="triangle" w="med" len="med"/>
              </a:ln>
            </p:spPr>
            <p:txBody>
              <a:bodyPr/>
              <a:lstStyle/>
              <a:p>
                <a:pPr algn="l" rtl="0" fontAlgn="base">
                  <a:spcBef>
                    <a:spcPct val="0"/>
                  </a:spcBef>
                  <a:spcAft>
                    <a:spcPct val="0"/>
                  </a:spcAft>
                </a:pPr>
                <a:endParaRPr lang="en-US" sz="3200" b="1" kern="1200">
                  <a:solidFill>
                    <a:srgbClr val="000000"/>
                  </a:solidFill>
                  <a:latin typeface="Times New Roman" pitchFamily="18" charset="0"/>
                  <a:ea typeface="+mn-ea"/>
                  <a:cs typeface="+mn-cs"/>
                </a:endParaRPr>
              </a:p>
            </p:txBody>
          </p:sp>
          <p:sp>
            <p:nvSpPr>
              <p:cNvPr id="1486867" name="Line 18"/>
              <p:cNvSpPr>
                <a:spLocks noChangeShapeType="1"/>
              </p:cNvSpPr>
              <p:nvPr/>
            </p:nvSpPr>
            <p:spPr bwMode="auto">
              <a:xfrm>
                <a:off x="2880" y="3024"/>
                <a:ext cx="0" cy="288"/>
              </a:xfrm>
              <a:prstGeom prst="line">
                <a:avLst/>
              </a:prstGeom>
              <a:noFill/>
              <a:ln w="28575">
                <a:solidFill>
                  <a:srgbClr val="FF9900"/>
                </a:solidFill>
                <a:round/>
                <a:headEnd/>
                <a:tailEnd type="triangle" w="med" len="med"/>
              </a:ln>
            </p:spPr>
            <p:txBody>
              <a:bodyPr/>
              <a:lstStyle/>
              <a:p>
                <a:pPr algn="l" rtl="0" fontAlgn="base">
                  <a:spcBef>
                    <a:spcPct val="0"/>
                  </a:spcBef>
                  <a:spcAft>
                    <a:spcPct val="0"/>
                  </a:spcAft>
                </a:pPr>
                <a:endParaRPr lang="en-US" sz="3200" b="1" kern="1200">
                  <a:solidFill>
                    <a:srgbClr val="000000"/>
                  </a:solidFill>
                  <a:latin typeface="Times New Roman" pitchFamily="18" charset="0"/>
                  <a:ea typeface="+mn-ea"/>
                  <a:cs typeface="+mn-cs"/>
                </a:endParaRPr>
              </a:p>
            </p:txBody>
          </p:sp>
          <p:sp>
            <p:nvSpPr>
              <p:cNvPr id="1486868" name="Line 19"/>
              <p:cNvSpPr>
                <a:spLocks noChangeShapeType="1"/>
              </p:cNvSpPr>
              <p:nvPr/>
            </p:nvSpPr>
            <p:spPr bwMode="auto">
              <a:xfrm flipH="1">
                <a:off x="2160" y="2880"/>
                <a:ext cx="288" cy="192"/>
              </a:xfrm>
              <a:prstGeom prst="line">
                <a:avLst/>
              </a:prstGeom>
              <a:noFill/>
              <a:ln w="28575">
                <a:solidFill>
                  <a:srgbClr val="FF9900"/>
                </a:solidFill>
                <a:round/>
                <a:headEnd/>
                <a:tailEnd type="triangle" w="med" len="med"/>
              </a:ln>
            </p:spPr>
            <p:txBody>
              <a:bodyPr/>
              <a:lstStyle/>
              <a:p>
                <a:pPr algn="l" rtl="0" fontAlgn="base">
                  <a:spcBef>
                    <a:spcPct val="0"/>
                  </a:spcBef>
                  <a:spcAft>
                    <a:spcPct val="0"/>
                  </a:spcAft>
                </a:pPr>
                <a:endParaRPr lang="en-US" sz="3200" b="1" kern="1200">
                  <a:solidFill>
                    <a:srgbClr val="000000"/>
                  </a:solidFill>
                  <a:latin typeface="Times New Roman" pitchFamily="18" charset="0"/>
                  <a:ea typeface="+mn-ea"/>
                  <a:cs typeface="+mn-cs"/>
                </a:endParaRPr>
              </a:p>
            </p:txBody>
          </p:sp>
          <p:sp>
            <p:nvSpPr>
              <p:cNvPr id="1486869" name="Line 20"/>
              <p:cNvSpPr>
                <a:spLocks noChangeShapeType="1"/>
              </p:cNvSpPr>
              <p:nvPr/>
            </p:nvSpPr>
            <p:spPr bwMode="auto">
              <a:xfrm flipV="1">
                <a:off x="3312" y="1728"/>
                <a:ext cx="240" cy="240"/>
              </a:xfrm>
              <a:prstGeom prst="line">
                <a:avLst/>
              </a:prstGeom>
              <a:noFill/>
              <a:ln w="28575">
                <a:solidFill>
                  <a:srgbClr val="FF9900"/>
                </a:solidFill>
                <a:round/>
                <a:headEnd/>
                <a:tailEnd type="triangle" w="med" len="med"/>
              </a:ln>
            </p:spPr>
            <p:txBody>
              <a:bodyPr/>
              <a:lstStyle/>
              <a:p>
                <a:pPr algn="l" rtl="0" fontAlgn="base">
                  <a:spcBef>
                    <a:spcPct val="0"/>
                  </a:spcBef>
                  <a:spcAft>
                    <a:spcPct val="0"/>
                  </a:spcAft>
                </a:pPr>
                <a:endParaRPr lang="en-US" sz="3200" b="1" kern="1200">
                  <a:solidFill>
                    <a:srgbClr val="000000"/>
                  </a:solidFill>
                  <a:latin typeface="Times New Roman" pitchFamily="18" charset="0"/>
                  <a:ea typeface="+mn-ea"/>
                  <a:cs typeface="+mn-cs"/>
                </a:endParaRPr>
              </a:p>
            </p:txBody>
          </p:sp>
          <p:sp>
            <p:nvSpPr>
              <p:cNvPr id="1486870" name="Line 21"/>
              <p:cNvSpPr>
                <a:spLocks noChangeShapeType="1"/>
              </p:cNvSpPr>
              <p:nvPr/>
            </p:nvSpPr>
            <p:spPr bwMode="auto">
              <a:xfrm>
                <a:off x="3360" y="2832"/>
                <a:ext cx="192" cy="192"/>
              </a:xfrm>
              <a:prstGeom prst="line">
                <a:avLst/>
              </a:prstGeom>
              <a:noFill/>
              <a:ln w="28575">
                <a:solidFill>
                  <a:srgbClr val="FF9900"/>
                </a:solidFill>
                <a:round/>
                <a:headEnd/>
                <a:tailEnd type="triangle" w="med" len="med"/>
              </a:ln>
            </p:spPr>
            <p:txBody>
              <a:bodyPr/>
              <a:lstStyle/>
              <a:p>
                <a:pPr algn="l" rtl="0" fontAlgn="base">
                  <a:spcBef>
                    <a:spcPct val="0"/>
                  </a:spcBef>
                  <a:spcAft>
                    <a:spcPct val="0"/>
                  </a:spcAft>
                </a:pPr>
                <a:endParaRPr lang="en-US" sz="3200" b="1" kern="1200">
                  <a:solidFill>
                    <a:srgbClr val="000000"/>
                  </a:solidFill>
                  <a:latin typeface="Times New Roman" pitchFamily="18" charset="0"/>
                  <a:ea typeface="+mn-ea"/>
                  <a:cs typeface="+mn-cs"/>
                </a:endParaRPr>
              </a:p>
            </p:txBody>
          </p:sp>
          <p:sp>
            <p:nvSpPr>
              <p:cNvPr id="1486871" name="Line 22"/>
              <p:cNvSpPr>
                <a:spLocks noChangeShapeType="1"/>
              </p:cNvSpPr>
              <p:nvPr/>
            </p:nvSpPr>
            <p:spPr bwMode="auto">
              <a:xfrm flipH="1" flipV="1">
                <a:off x="2160" y="1728"/>
                <a:ext cx="240" cy="240"/>
              </a:xfrm>
              <a:prstGeom prst="line">
                <a:avLst/>
              </a:prstGeom>
              <a:noFill/>
              <a:ln w="28575">
                <a:solidFill>
                  <a:srgbClr val="FF9900"/>
                </a:solidFill>
                <a:round/>
                <a:headEnd/>
                <a:tailEnd type="triangle" w="med" len="med"/>
              </a:ln>
            </p:spPr>
            <p:txBody>
              <a:bodyPr/>
              <a:lstStyle/>
              <a:p>
                <a:pPr algn="l" rtl="0" fontAlgn="base">
                  <a:spcBef>
                    <a:spcPct val="0"/>
                  </a:spcBef>
                  <a:spcAft>
                    <a:spcPct val="0"/>
                  </a:spcAft>
                </a:pPr>
                <a:endParaRPr lang="en-US" sz="3200" b="1" kern="1200">
                  <a:solidFill>
                    <a:srgbClr val="000000"/>
                  </a:solidFill>
                  <a:latin typeface="Times New Roman" pitchFamily="18" charset="0"/>
                  <a:ea typeface="+mn-ea"/>
                  <a:cs typeface="+mn-cs"/>
                </a:endParaRPr>
              </a:p>
            </p:txBody>
          </p:sp>
        </p:grpSp>
        <p:sp>
          <p:nvSpPr>
            <p:cNvPr id="1486862" name="Oval 23"/>
            <p:cNvSpPr>
              <a:spLocks noChangeArrowheads="1"/>
            </p:cNvSpPr>
            <p:nvPr/>
          </p:nvSpPr>
          <p:spPr bwMode="auto">
            <a:xfrm>
              <a:off x="528" y="150"/>
              <a:ext cx="4656" cy="4170"/>
            </a:xfrm>
            <a:prstGeom prst="ellipse">
              <a:avLst/>
            </a:prstGeom>
            <a:noFill/>
            <a:ln w="9525">
              <a:solidFill>
                <a:srgbClr val="FFCC99"/>
              </a:solidFill>
              <a:round/>
              <a:headEnd/>
              <a:tailEnd/>
            </a:ln>
          </p:spPr>
          <p:txBody>
            <a:bodyPr wrap="none" anchor="ctr"/>
            <a:lstStyle/>
            <a:p>
              <a:pPr algn="l" rtl="0" fontAlgn="base">
                <a:spcBef>
                  <a:spcPct val="0"/>
                </a:spcBef>
                <a:spcAft>
                  <a:spcPct val="0"/>
                </a:spcAft>
              </a:pPr>
              <a:endParaRPr lang="en-US" sz="3200" b="1" kern="1200">
                <a:solidFill>
                  <a:srgbClr val="000000"/>
                </a:solidFill>
                <a:latin typeface="Times New Roman" pitchFamily="18" charset="0"/>
                <a:ea typeface="+mn-ea"/>
                <a:cs typeface="+mn-cs"/>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2"/>
          <p:cNvSpPr>
            <a:spLocks noGrp="1"/>
          </p:cNvSpPr>
          <p:nvPr>
            <p:ph type="sldNum" sz="quarter" idx="11"/>
          </p:nvPr>
        </p:nvSpPr>
        <p:spPr/>
        <p:txBody>
          <a:bodyPr/>
          <a:lstStyle/>
          <a:p>
            <a:pPr algn="r" rtl="0" fontAlgn="base">
              <a:spcBef>
                <a:spcPct val="0"/>
              </a:spcBef>
              <a:spcAft>
                <a:spcPct val="0"/>
              </a:spcAft>
            </a:pPr>
            <a:fld id="{3AF789D2-9879-4ABF-ABB9-EE0A5C1E7AC0}" type="slidenum">
              <a:rPr lang="en-US" sz="1200" kern="1200">
                <a:solidFill>
                  <a:srgbClr val="FFFFFF"/>
                </a:solidFill>
                <a:latin typeface="Times New Roman" pitchFamily="18" charset="0"/>
                <a:ea typeface="+mn-ea"/>
                <a:cs typeface="+mn-cs"/>
              </a:rPr>
              <a:pPr algn="r" rtl="0" fontAlgn="base">
                <a:spcBef>
                  <a:spcPct val="0"/>
                </a:spcBef>
                <a:spcAft>
                  <a:spcPct val="0"/>
                </a:spcAft>
              </a:pPr>
              <a:t>2</a:t>
            </a:fld>
            <a:endParaRPr lang="en-US" sz="1200" kern="1200">
              <a:solidFill>
                <a:srgbClr val="FFFFFF"/>
              </a:solidFill>
              <a:latin typeface="Times New Roman" pitchFamily="18" charset="0"/>
              <a:ea typeface="+mn-ea"/>
              <a:cs typeface="+mn-cs"/>
            </a:endParaRPr>
          </a:p>
        </p:txBody>
      </p:sp>
      <p:sp>
        <p:nvSpPr>
          <p:cNvPr id="1152002" name="Text Box 2"/>
          <p:cNvSpPr txBox="1">
            <a:spLocks noChangeArrowheads="1"/>
          </p:cNvSpPr>
          <p:nvPr/>
        </p:nvSpPr>
        <p:spPr bwMode="auto">
          <a:xfrm>
            <a:off x="1447800" y="1371600"/>
            <a:ext cx="6553200" cy="641350"/>
          </a:xfrm>
          <a:prstGeom prst="rect">
            <a:avLst/>
          </a:prstGeom>
          <a:noFill/>
          <a:ln w="9525">
            <a:noFill/>
            <a:miter lim="800000"/>
            <a:headEnd/>
            <a:tailEnd/>
          </a:ln>
          <a:effectLst/>
        </p:spPr>
        <p:txBody>
          <a:bodyPr>
            <a:spAutoFit/>
          </a:bodyPr>
          <a:lstStyle/>
          <a:p>
            <a:pPr algn="l" rtl="0" fontAlgn="base">
              <a:spcBef>
                <a:spcPct val="50000"/>
              </a:spcBef>
              <a:spcAft>
                <a:spcPct val="0"/>
              </a:spcAft>
            </a:pPr>
            <a:endParaRPr lang="en-US" sz="3600" kern="1200">
              <a:solidFill>
                <a:srgbClr val="000000"/>
              </a:solidFill>
              <a:latin typeface="Times New Roman" pitchFamily="18" charset="0"/>
              <a:ea typeface="+mn-ea"/>
              <a:cs typeface="+mn-cs"/>
            </a:endParaRPr>
          </a:p>
        </p:txBody>
      </p:sp>
      <p:sp>
        <p:nvSpPr>
          <p:cNvPr id="1152003" name="Text Box 3"/>
          <p:cNvSpPr txBox="1">
            <a:spLocks noChangeArrowheads="1"/>
          </p:cNvSpPr>
          <p:nvPr/>
        </p:nvSpPr>
        <p:spPr bwMode="auto">
          <a:xfrm>
            <a:off x="1905000" y="1905000"/>
            <a:ext cx="5029200" cy="641350"/>
          </a:xfrm>
          <a:prstGeom prst="rect">
            <a:avLst/>
          </a:prstGeom>
          <a:noFill/>
          <a:ln w="9525">
            <a:noFill/>
            <a:miter lim="800000"/>
            <a:headEnd/>
            <a:tailEnd/>
          </a:ln>
          <a:effectLst/>
        </p:spPr>
        <p:txBody>
          <a:bodyPr>
            <a:spAutoFit/>
          </a:bodyPr>
          <a:lstStyle/>
          <a:p>
            <a:pPr algn="l" rtl="0" fontAlgn="base">
              <a:spcBef>
                <a:spcPct val="50000"/>
              </a:spcBef>
              <a:spcAft>
                <a:spcPct val="0"/>
              </a:spcAft>
            </a:pPr>
            <a:endParaRPr lang="en-US" sz="3600" kern="1200">
              <a:solidFill>
                <a:srgbClr val="000000"/>
              </a:solidFill>
              <a:latin typeface="Times New Roman" pitchFamily="18" charset="0"/>
              <a:ea typeface="+mn-ea"/>
              <a:cs typeface="+mn-cs"/>
            </a:endParaRPr>
          </a:p>
        </p:txBody>
      </p:sp>
      <p:sp>
        <p:nvSpPr>
          <p:cNvPr id="1152004" name="Text Box 4"/>
          <p:cNvSpPr txBox="1">
            <a:spLocks noChangeArrowheads="1"/>
          </p:cNvSpPr>
          <p:nvPr/>
        </p:nvSpPr>
        <p:spPr bwMode="auto">
          <a:xfrm>
            <a:off x="1371600" y="1295400"/>
            <a:ext cx="6248400" cy="641350"/>
          </a:xfrm>
          <a:prstGeom prst="rect">
            <a:avLst/>
          </a:prstGeom>
          <a:noFill/>
          <a:ln w="9525">
            <a:noFill/>
            <a:miter lim="800000"/>
            <a:headEnd/>
            <a:tailEnd/>
          </a:ln>
          <a:effectLst/>
        </p:spPr>
        <p:txBody>
          <a:bodyPr>
            <a:spAutoFit/>
          </a:bodyPr>
          <a:lstStyle/>
          <a:p>
            <a:pPr algn="l" rtl="0" fontAlgn="base">
              <a:spcBef>
                <a:spcPct val="50000"/>
              </a:spcBef>
              <a:spcAft>
                <a:spcPct val="0"/>
              </a:spcAft>
            </a:pPr>
            <a:endParaRPr lang="en-US" sz="3600" kern="1200">
              <a:solidFill>
                <a:srgbClr val="000000"/>
              </a:solidFill>
              <a:latin typeface="Times New Roman" pitchFamily="18" charset="0"/>
              <a:ea typeface="+mn-ea"/>
              <a:cs typeface="+mn-cs"/>
            </a:endParaRPr>
          </a:p>
        </p:txBody>
      </p:sp>
      <p:pic>
        <p:nvPicPr>
          <p:cNvPr id="1152005" name="Picture 5" descr="OSC medicine wheel"/>
          <p:cNvPicPr>
            <a:picLocks noChangeAspect="1" noChangeArrowheads="1"/>
          </p:cNvPicPr>
          <p:nvPr/>
        </p:nvPicPr>
        <p:blipFill>
          <a:blip r:embed="rId3"/>
          <a:srcRect/>
          <a:stretch>
            <a:fillRect/>
          </a:stretch>
        </p:blipFill>
        <p:spPr bwMode="auto">
          <a:xfrm>
            <a:off x="1981200" y="1295400"/>
            <a:ext cx="5181600" cy="5181600"/>
          </a:xfrm>
          <a:prstGeom prst="rect">
            <a:avLst/>
          </a:prstGeom>
          <a:solidFill>
            <a:schemeClr val="hlink"/>
          </a:solidFill>
          <a:ln w="9525">
            <a:noFill/>
            <a:miter lim="800000"/>
            <a:headEnd/>
            <a:tailEnd/>
          </a:ln>
        </p:spPr>
      </p:pic>
      <p:sp>
        <p:nvSpPr>
          <p:cNvPr id="1152006" name="Oval 6"/>
          <p:cNvSpPr>
            <a:spLocks noChangeArrowheads="1"/>
          </p:cNvSpPr>
          <p:nvPr/>
        </p:nvSpPr>
        <p:spPr bwMode="auto">
          <a:xfrm>
            <a:off x="3733800" y="2971800"/>
            <a:ext cx="1447800" cy="1371600"/>
          </a:xfrm>
          <a:prstGeom prst="ellipse">
            <a:avLst/>
          </a:prstGeom>
          <a:solidFill>
            <a:srgbClr val="0000FF"/>
          </a:solidFill>
          <a:ln w="9525">
            <a:noFill/>
            <a:round/>
            <a:headEnd/>
            <a:tailEnd/>
          </a:ln>
          <a:effectLst/>
        </p:spPr>
        <p:txBody>
          <a:bodyPr wrap="none" anchor="ctr"/>
          <a:lstStyle/>
          <a:p>
            <a:pPr algn="l" rtl="0" fontAlgn="base">
              <a:spcBef>
                <a:spcPct val="0"/>
              </a:spcBef>
              <a:spcAft>
                <a:spcPct val="0"/>
              </a:spcAft>
            </a:pPr>
            <a:endParaRPr lang="en-US" sz="3200" b="1" kern="1200">
              <a:solidFill>
                <a:srgbClr val="000000"/>
              </a:solidFill>
              <a:latin typeface="Times New Roman" pitchFamily="18" charset="0"/>
              <a:ea typeface="+mn-ea"/>
              <a:cs typeface="+mn-cs"/>
            </a:endParaRPr>
          </a:p>
        </p:txBody>
      </p:sp>
      <p:sp>
        <p:nvSpPr>
          <p:cNvPr id="1152007" name="Text Box 7"/>
          <p:cNvSpPr txBox="1">
            <a:spLocks noChangeArrowheads="1"/>
          </p:cNvSpPr>
          <p:nvPr/>
        </p:nvSpPr>
        <p:spPr bwMode="auto">
          <a:xfrm>
            <a:off x="3810000" y="3352800"/>
            <a:ext cx="1295400" cy="701675"/>
          </a:xfrm>
          <a:prstGeom prst="rect">
            <a:avLst/>
          </a:prstGeom>
          <a:noFill/>
          <a:ln w="9525">
            <a:noFill/>
            <a:miter lim="800000"/>
            <a:headEnd/>
            <a:tailEnd/>
          </a:ln>
          <a:effectLst/>
        </p:spPr>
        <p:txBody>
          <a:bodyPr>
            <a:spAutoFit/>
          </a:bodyPr>
          <a:lstStyle/>
          <a:p>
            <a:pPr algn="ctr" rtl="0" fontAlgn="base">
              <a:spcBef>
                <a:spcPct val="50000"/>
              </a:spcBef>
              <a:spcAft>
                <a:spcPct val="0"/>
              </a:spcAft>
            </a:pPr>
            <a:r>
              <a:rPr lang="en-US" sz="2000" b="1" kern="1200" dirty="0">
                <a:solidFill>
                  <a:srgbClr val="FFFFFF"/>
                </a:solidFill>
                <a:latin typeface="Tempus Sans ITC" pitchFamily="82" charset="0"/>
              </a:rPr>
              <a:t>One Sky Center</a:t>
            </a:r>
          </a:p>
        </p:txBody>
      </p:sp>
      <p:sp>
        <p:nvSpPr>
          <p:cNvPr id="1152008" name="Oval 8"/>
          <p:cNvSpPr>
            <a:spLocks noChangeArrowheads="1"/>
          </p:cNvSpPr>
          <p:nvPr/>
        </p:nvSpPr>
        <p:spPr bwMode="auto">
          <a:xfrm>
            <a:off x="1447800" y="685800"/>
            <a:ext cx="6172200" cy="5943600"/>
          </a:xfrm>
          <a:prstGeom prst="ellipse">
            <a:avLst/>
          </a:prstGeom>
          <a:noFill/>
          <a:ln w="76200">
            <a:solidFill>
              <a:srgbClr val="333399"/>
            </a:solidFill>
            <a:round/>
            <a:headEnd/>
            <a:tailEnd/>
          </a:ln>
          <a:effectLst/>
        </p:spPr>
        <p:txBody>
          <a:bodyPr wrap="none" anchor="ctr"/>
          <a:lstStyle/>
          <a:p>
            <a:pPr algn="l" rtl="0" fontAlgn="base">
              <a:spcBef>
                <a:spcPct val="0"/>
              </a:spcBef>
              <a:spcAft>
                <a:spcPct val="0"/>
              </a:spcAft>
            </a:pPr>
            <a:endParaRPr lang="en-US" sz="3200" b="1" kern="1200">
              <a:solidFill>
                <a:srgbClr val="000000"/>
              </a:solidFill>
              <a:latin typeface="Times New Roman" pitchFamily="18" charset="0"/>
              <a:ea typeface="+mn-ea"/>
              <a:cs typeface="+mn-cs"/>
            </a:endParaRPr>
          </a:p>
        </p:txBody>
      </p:sp>
      <p:sp>
        <p:nvSpPr>
          <p:cNvPr id="1152009" name="WordArt 9"/>
          <p:cNvSpPr>
            <a:spLocks noChangeArrowheads="1" noChangeShapeType="1" noTextEdit="1"/>
          </p:cNvSpPr>
          <p:nvPr/>
        </p:nvSpPr>
        <p:spPr bwMode="auto">
          <a:xfrm>
            <a:off x="2209800" y="1143000"/>
            <a:ext cx="4648200" cy="3429000"/>
          </a:xfrm>
          <a:prstGeom prst="rect">
            <a:avLst/>
          </a:prstGeom>
        </p:spPr>
        <p:txBody>
          <a:bodyPr spcFirstLastPara="1" wrap="none" fromWordArt="1">
            <a:prstTxWarp prst="textArchUp">
              <a:avLst>
                <a:gd name="adj" fmla="val 11940591"/>
              </a:avLst>
            </a:prstTxWarp>
          </a:bodyPr>
          <a:lstStyle/>
          <a:p>
            <a:pPr algn="ctr" rtl="0" fontAlgn="base">
              <a:spcBef>
                <a:spcPct val="0"/>
              </a:spcBef>
              <a:spcAft>
                <a:spcPct val="0"/>
              </a:spcAft>
            </a:pPr>
            <a:r>
              <a:rPr lang="en-US" b="1" kern="10" dirty="0">
                <a:ln w="9525">
                  <a:solidFill>
                    <a:srgbClr val="000000"/>
                  </a:solidFill>
                  <a:round/>
                  <a:headEnd/>
                  <a:tailEnd/>
                </a:ln>
                <a:solidFill>
                  <a:srgbClr val="000000"/>
                </a:solidFill>
                <a:latin typeface="Arial Black"/>
                <a:ea typeface="+mn-ea"/>
                <a:cs typeface="+mn-cs"/>
              </a:rPr>
              <a:t>Advisory Council / Steering Committee</a:t>
            </a:r>
          </a:p>
        </p:txBody>
      </p:sp>
      <p:sp>
        <p:nvSpPr>
          <p:cNvPr id="1152010" name="WordArt 10"/>
          <p:cNvSpPr>
            <a:spLocks noChangeArrowheads="1" noChangeShapeType="1" noTextEdit="1"/>
          </p:cNvSpPr>
          <p:nvPr/>
        </p:nvSpPr>
        <p:spPr bwMode="auto">
          <a:xfrm>
            <a:off x="2286000" y="457200"/>
            <a:ext cx="4495800" cy="2209800"/>
          </a:xfrm>
          <a:prstGeom prst="rect">
            <a:avLst/>
          </a:prstGeom>
        </p:spPr>
        <p:txBody>
          <a:bodyPr spcFirstLastPara="1" wrap="none" fromWordArt="1">
            <a:prstTxWarp prst="textArchUp">
              <a:avLst>
                <a:gd name="adj" fmla="val 12191557"/>
              </a:avLst>
            </a:prstTxWarp>
          </a:bodyPr>
          <a:lstStyle/>
          <a:p>
            <a:pPr algn="ctr" rtl="0" fontAlgn="base">
              <a:spcBef>
                <a:spcPct val="0"/>
              </a:spcBef>
              <a:spcAft>
                <a:spcPct val="0"/>
              </a:spcAft>
            </a:pPr>
            <a:r>
              <a:rPr lang="en-US" sz="2000" b="1" kern="10" dirty="0">
                <a:ln w="9525">
                  <a:solidFill>
                    <a:srgbClr val="000000"/>
                  </a:solidFill>
                  <a:round/>
                  <a:headEnd/>
                  <a:tailEnd/>
                </a:ln>
                <a:solidFill>
                  <a:srgbClr val="000000"/>
                </a:solidFill>
                <a:latin typeface="Arial Black"/>
                <a:ea typeface="+mn-ea"/>
                <a:cs typeface="+mn-cs"/>
              </a:rPr>
              <a:t>Native Communities</a:t>
            </a:r>
          </a:p>
        </p:txBody>
      </p:sp>
      <p:pic>
        <p:nvPicPr>
          <p:cNvPr id="12" name="Picture 15" descr="OneSkyCenterLogoblackbkrd"/>
          <p:cNvPicPr>
            <a:picLocks noChangeAspect="1" noChangeArrowheads="1"/>
          </p:cNvPicPr>
          <p:nvPr/>
        </p:nvPicPr>
        <p:blipFill>
          <a:blip r:embed="rId4">
            <a:clrChange>
              <a:clrFrom>
                <a:srgbClr val="000000"/>
              </a:clrFrom>
              <a:clrTo>
                <a:srgbClr val="000000">
                  <a:alpha val="0"/>
                </a:srgbClr>
              </a:clrTo>
            </a:clrChange>
          </a:blip>
          <a:srcRect/>
          <a:stretch>
            <a:fillRect/>
          </a:stretch>
        </p:blipFill>
        <p:spPr bwMode="auto">
          <a:xfrm>
            <a:off x="228600" y="228600"/>
            <a:ext cx="1219201" cy="12083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4546" name="Slide Number Placeholder 2"/>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2A197227-F89C-4DED-AED8-602431444278}" type="slidenum">
              <a:rPr lang="en-US" sz="1200" b="0">
                <a:solidFill>
                  <a:schemeClr val="bg1"/>
                </a:solidFill>
              </a:rPr>
              <a:pPr algn="r"/>
              <a:t>20</a:t>
            </a:fld>
            <a:endParaRPr lang="en-US" sz="1200" b="0">
              <a:solidFill>
                <a:schemeClr val="bg1"/>
              </a:solidFill>
            </a:endParaRPr>
          </a:p>
        </p:txBody>
      </p:sp>
      <p:pic>
        <p:nvPicPr>
          <p:cNvPr id="1644547" name="Picture 4" descr="IMGP0720"/>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644548" name="Text Box 5"/>
          <p:cNvSpPr txBox="1">
            <a:spLocks noChangeArrowheads="1"/>
          </p:cNvSpPr>
          <p:nvPr/>
        </p:nvSpPr>
        <p:spPr bwMode="auto">
          <a:xfrm>
            <a:off x="838200" y="0"/>
            <a:ext cx="7239000" cy="579438"/>
          </a:xfrm>
          <a:prstGeom prst="rect">
            <a:avLst/>
          </a:prstGeom>
          <a:noFill/>
          <a:ln w="9525">
            <a:noFill/>
            <a:miter lim="800000"/>
            <a:headEnd/>
            <a:tailEnd/>
          </a:ln>
        </p:spPr>
        <p:txBody>
          <a:bodyPr>
            <a:spAutoFit/>
          </a:bodyPr>
          <a:lstStyle/>
          <a:p>
            <a:pPr>
              <a:spcBef>
                <a:spcPct val="50000"/>
              </a:spcBef>
            </a:pPr>
            <a:endParaRPr lang="en-US"/>
          </a:p>
        </p:txBody>
      </p:sp>
      <p:sp>
        <p:nvSpPr>
          <p:cNvPr id="1644549" name="Rectangle 6"/>
          <p:cNvSpPr>
            <a:spLocks noChangeArrowheads="1"/>
          </p:cNvSpPr>
          <p:nvPr/>
        </p:nvSpPr>
        <p:spPr bwMode="auto">
          <a:xfrm>
            <a:off x="0" y="227013"/>
            <a:ext cx="9144000" cy="1446550"/>
          </a:xfrm>
          <a:prstGeom prst="rect">
            <a:avLst/>
          </a:prstGeom>
          <a:noFill/>
          <a:ln w="9525">
            <a:noFill/>
            <a:miter lim="800000"/>
            <a:headEnd/>
            <a:tailEnd/>
          </a:ln>
        </p:spPr>
        <p:txBody>
          <a:bodyPr>
            <a:spAutoFit/>
          </a:bodyPr>
          <a:lstStyle/>
          <a:p>
            <a:pPr algn="ctr"/>
            <a:r>
              <a:rPr lang="en-US" dirty="0"/>
              <a:t> </a:t>
            </a:r>
            <a:r>
              <a:rPr lang="en-US" sz="4400" b="1" dirty="0">
                <a:solidFill>
                  <a:srgbClr val="800000"/>
                </a:solidFill>
                <a:latin typeface="+mj-lt"/>
              </a:rPr>
              <a:t>WHAT ARE SOME </a:t>
            </a:r>
            <a:r>
              <a:rPr lang="en-US" sz="4400" b="1" dirty="0" smtClean="0">
                <a:solidFill>
                  <a:srgbClr val="800000"/>
                </a:solidFill>
                <a:latin typeface="+mj-lt"/>
              </a:rPr>
              <a:t>PROMISING STRATEGIES</a:t>
            </a:r>
            <a:r>
              <a:rPr lang="en-US" sz="4400" b="1" dirty="0">
                <a:solidFill>
                  <a:srgbClr val="800000"/>
                </a:solidFill>
                <a:latin typeface="+mj-lt"/>
              </a:rPr>
              <a:t>?</a:t>
            </a:r>
          </a:p>
        </p:txBody>
      </p:sp>
      <p:sp>
        <p:nvSpPr>
          <p:cNvPr id="6" name="Slide Number Placeholder 5"/>
          <p:cNvSpPr>
            <a:spLocks noGrp="1"/>
          </p:cNvSpPr>
          <p:nvPr>
            <p:ph type="sldNum" sz="quarter" idx="12"/>
          </p:nvPr>
        </p:nvSpPr>
        <p:spPr/>
        <p:txBody>
          <a:bodyPr/>
          <a:lstStyle/>
          <a:p>
            <a:pPr>
              <a:defRPr/>
            </a:pPr>
            <a:fld id="{68795836-EF19-43B3-98F5-7C8D5AA05FE6}"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F712580F-38FD-45BA-901C-260353328EDB}" type="slidenum">
              <a:rPr lang="en-US"/>
              <a:pPr/>
              <a:t>21</a:t>
            </a:fld>
            <a:endParaRPr lang="en-US"/>
          </a:p>
        </p:txBody>
      </p:sp>
      <p:sp>
        <p:nvSpPr>
          <p:cNvPr id="774146" name="Rectangle 2"/>
          <p:cNvSpPr>
            <a:spLocks noGrp="1" noChangeArrowheads="1"/>
          </p:cNvSpPr>
          <p:nvPr>
            <p:ph type="title"/>
          </p:nvPr>
        </p:nvSpPr>
        <p:spPr>
          <a:xfrm>
            <a:off x="685800" y="152400"/>
            <a:ext cx="7772400" cy="838200"/>
          </a:xfrm>
        </p:spPr>
        <p:txBody>
          <a:bodyPr/>
          <a:lstStyle/>
          <a:p>
            <a:r>
              <a:rPr lang="en-US" dirty="0"/>
              <a:t>An Ideal Intervention</a:t>
            </a:r>
          </a:p>
        </p:txBody>
      </p:sp>
      <p:sp>
        <p:nvSpPr>
          <p:cNvPr id="774147" name="Rectangle 3"/>
          <p:cNvSpPr>
            <a:spLocks noGrp="1" noChangeArrowheads="1"/>
          </p:cNvSpPr>
          <p:nvPr>
            <p:ph type="body" idx="1"/>
          </p:nvPr>
        </p:nvSpPr>
        <p:spPr>
          <a:xfrm>
            <a:off x="685800" y="990600"/>
            <a:ext cx="7772400" cy="5105400"/>
          </a:xfrm>
        </p:spPr>
        <p:txBody>
          <a:bodyPr/>
          <a:lstStyle/>
          <a:p>
            <a:r>
              <a:rPr lang="en-US" b="1" dirty="0" smtClean="0"/>
              <a:t>Broadly based:</a:t>
            </a:r>
          </a:p>
          <a:p>
            <a:pPr>
              <a:buNone/>
            </a:pPr>
            <a:r>
              <a:rPr lang="en-US" dirty="0" smtClean="0"/>
              <a:t>        Includes </a:t>
            </a:r>
            <a:r>
              <a:rPr lang="en-US" dirty="0"/>
              <a:t>individual, </a:t>
            </a:r>
            <a:r>
              <a:rPr lang="en-US" dirty="0" smtClean="0"/>
              <a:t>family, </a:t>
            </a:r>
          </a:p>
          <a:p>
            <a:pPr>
              <a:buNone/>
            </a:pPr>
            <a:r>
              <a:rPr lang="en-US" dirty="0" smtClean="0"/>
              <a:t>        community, tribe and society     </a:t>
            </a:r>
            <a:endParaRPr lang="en-US" dirty="0"/>
          </a:p>
          <a:p>
            <a:r>
              <a:rPr lang="en-US" b="1" dirty="0"/>
              <a:t>Comprehensive:</a:t>
            </a:r>
            <a:r>
              <a:rPr lang="en-US" dirty="0"/>
              <a:t> </a:t>
            </a:r>
          </a:p>
          <a:p>
            <a:pPr>
              <a:buFontTx/>
              <a:buNone/>
            </a:pPr>
            <a:r>
              <a:rPr lang="en-US" dirty="0"/>
              <a:t>        </a:t>
            </a:r>
            <a:r>
              <a:rPr lang="en-US" dirty="0" smtClean="0"/>
              <a:t>Prevention: Universal, Selective,</a:t>
            </a:r>
            <a:endParaRPr lang="en-US" dirty="0"/>
          </a:p>
          <a:p>
            <a:pPr>
              <a:buFontTx/>
              <a:buNone/>
            </a:pPr>
            <a:r>
              <a:rPr lang="en-US" dirty="0"/>
              <a:t>        </a:t>
            </a:r>
            <a:r>
              <a:rPr lang="en-US" dirty="0" smtClean="0"/>
              <a:t>                    Indicated</a:t>
            </a:r>
            <a:endParaRPr lang="en-US" dirty="0"/>
          </a:p>
          <a:p>
            <a:pPr>
              <a:buFontTx/>
              <a:buNone/>
            </a:pPr>
            <a:r>
              <a:rPr lang="en-US" dirty="0"/>
              <a:t>        Treatment</a:t>
            </a:r>
          </a:p>
          <a:p>
            <a:pPr>
              <a:buFontTx/>
              <a:buNone/>
            </a:pPr>
            <a:r>
              <a:rPr lang="en-US" dirty="0"/>
              <a:t>        Maintenance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9137" name="Slide Number Placeholder 3"/>
          <p:cNvSpPr>
            <a:spLocks noGrp="1"/>
          </p:cNvSpPr>
          <p:nvPr>
            <p:ph type="sldNum" sz="quarter" idx="11"/>
          </p:nvPr>
        </p:nvSpPr>
        <p:spPr>
          <a:noFill/>
        </p:spPr>
        <p:txBody>
          <a:bodyPr/>
          <a:lstStyle/>
          <a:p>
            <a:pPr algn="r" rtl="0" fontAlgn="base">
              <a:spcBef>
                <a:spcPct val="0"/>
              </a:spcBef>
              <a:spcAft>
                <a:spcPct val="0"/>
              </a:spcAft>
            </a:pPr>
            <a:fld id="{CAFFB07B-FA23-4FF5-9AAB-139797585CCE}" type="slidenum">
              <a:rPr lang="en-US" sz="1200" kern="1200">
                <a:solidFill>
                  <a:srgbClr val="FFFFFF"/>
                </a:solidFill>
                <a:latin typeface="Times New Roman" pitchFamily="18" charset="0"/>
                <a:ea typeface="+mn-ea"/>
                <a:cs typeface="+mn-cs"/>
              </a:rPr>
              <a:pPr algn="r" rtl="0" fontAlgn="base">
                <a:spcBef>
                  <a:spcPct val="0"/>
                </a:spcBef>
                <a:spcAft>
                  <a:spcPct val="0"/>
                </a:spcAft>
              </a:pPr>
              <a:t>22</a:t>
            </a:fld>
            <a:endParaRPr lang="en-US" sz="1200" kern="1200">
              <a:solidFill>
                <a:srgbClr val="FFFFFF"/>
              </a:solidFill>
              <a:latin typeface="Times New Roman" pitchFamily="18" charset="0"/>
              <a:ea typeface="+mn-ea"/>
              <a:cs typeface="+mn-cs"/>
            </a:endParaRPr>
          </a:p>
        </p:txBody>
      </p:sp>
      <p:sp>
        <p:nvSpPr>
          <p:cNvPr id="1499138" name="Rectangle 2"/>
          <p:cNvSpPr>
            <a:spLocks noGrp="1" noChangeArrowheads="1"/>
          </p:cNvSpPr>
          <p:nvPr>
            <p:ph type="title"/>
          </p:nvPr>
        </p:nvSpPr>
        <p:spPr>
          <a:xfrm>
            <a:off x="0" y="304800"/>
            <a:ext cx="6248400" cy="990600"/>
          </a:xfrm>
        </p:spPr>
        <p:txBody>
          <a:bodyPr/>
          <a:lstStyle/>
          <a:p>
            <a:pPr algn="r" eaLnBrk="1" hangingPunct="1"/>
            <a:r>
              <a:rPr lang="en-US" dirty="0" smtClean="0">
                <a:latin typeface="Tempus Sans ITC" pitchFamily="82" charset="0"/>
              </a:rPr>
              <a:t>Ecological Model</a:t>
            </a:r>
          </a:p>
        </p:txBody>
      </p:sp>
      <p:sp>
        <p:nvSpPr>
          <p:cNvPr id="1499139" name="Oval 3"/>
          <p:cNvSpPr>
            <a:spLocks noChangeArrowheads="1"/>
          </p:cNvSpPr>
          <p:nvPr/>
        </p:nvSpPr>
        <p:spPr bwMode="auto">
          <a:xfrm>
            <a:off x="6499225" y="2971800"/>
            <a:ext cx="1730375" cy="1828800"/>
          </a:xfrm>
          <a:prstGeom prst="ellipse">
            <a:avLst/>
          </a:prstGeom>
          <a:noFill/>
          <a:ln w="38100">
            <a:solidFill>
              <a:schemeClr val="accent2"/>
            </a:solidFill>
            <a:round/>
            <a:headEnd/>
            <a:tailEnd/>
          </a:ln>
        </p:spPr>
        <p:txBody>
          <a:bodyPr wrap="none" anchor="ctr"/>
          <a:lstStyle/>
          <a:p>
            <a:pPr algn="l" rtl="0" fontAlgn="base">
              <a:spcBef>
                <a:spcPct val="0"/>
              </a:spcBef>
              <a:spcAft>
                <a:spcPct val="0"/>
              </a:spcAft>
            </a:pPr>
            <a:endParaRPr lang="en-US" sz="3200" b="1" kern="1200">
              <a:solidFill>
                <a:srgbClr val="000000"/>
              </a:solidFill>
              <a:latin typeface="Times New Roman" pitchFamily="18" charset="0"/>
              <a:ea typeface="+mn-ea"/>
              <a:cs typeface="+mn-cs"/>
            </a:endParaRPr>
          </a:p>
        </p:txBody>
      </p:sp>
      <p:sp>
        <p:nvSpPr>
          <p:cNvPr id="1499140" name="Oval 4"/>
          <p:cNvSpPr>
            <a:spLocks noChangeArrowheads="1"/>
          </p:cNvSpPr>
          <p:nvPr/>
        </p:nvSpPr>
        <p:spPr bwMode="auto">
          <a:xfrm>
            <a:off x="2743200" y="2362200"/>
            <a:ext cx="5508625" cy="3048000"/>
          </a:xfrm>
          <a:prstGeom prst="ellipse">
            <a:avLst/>
          </a:prstGeom>
          <a:noFill/>
          <a:ln w="38100">
            <a:solidFill>
              <a:srgbClr val="33CC33"/>
            </a:solidFill>
            <a:round/>
            <a:headEnd/>
            <a:tailEnd/>
          </a:ln>
        </p:spPr>
        <p:txBody>
          <a:bodyPr wrap="none" anchor="ctr"/>
          <a:lstStyle/>
          <a:p>
            <a:pPr algn="ctr" rtl="0" eaLnBrk="0" fontAlgn="base" hangingPunct="0">
              <a:spcBef>
                <a:spcPct val="0"/>
              </a:spcBef>
              <a:spcAft>
                <a:spcPct val="0"/>
              </a:spcAft>
            </a:pPr>
            <a:endParaRPr lang="en-US" sz="2400" b="1" kern="1200">
              <a:solidFill>
                <a:srgbClr val="33CC33"/>
              </a:solidFill>
              <a:latin typeface="Times New Roman" pitchFamily="18" charset="0"/>
              <a:ea typeface="+mn-ea"/>
              <a:cs typeface="+mn-cs"/>
            </a:endParaRPr>
          </a:p>
        </p:txBody>
      </p:sp>
      <p:sp>
        <p:nvSpPr>
          <p:cNvPr id="1499141" name="Oval 5"/>
          <p:cNvSpPr>
            <a:spLocks noChangeArrowheads="1"/>
          </p:cNvSpPr>
          <p:nvPr/>
        </p:nvSpPr>
        <p:spPr bwMode="auto">
          <a:xfrm>
            <a:off x="4648200" y="2667000"/>
            <a:ext cx="3657600" cy="2438400"/>
          </a:xfrm>
          <a:prstGeom prst="ellipse">
            <a:avLst/>
          </a:prstGeom>
          <a:noFill/>
          <a:ln w="38100">
            <a:solidFill>
              <a:schemeClr val="hlink"/>
            </a:solidFill>
            <a:round/>
            <a:headEnd/>
            <a:tailEnd/>
          </a:ln>
        </p:spPr>
        <p:txBody>
          <a:bodyPr wrap="none" anchor="ctr"/>
          <a:lstStyle/>
          <a:p>
            <a:pPr algn="ctr" rtl="0" eaLnBrk="0" fontAlgn="base" hangingPunct="0">
              <a:spcBef>
                <a:spcPct val="0"/>
              </a:spcBef>
              <a:spcAft>
                <a:spcPct val="0"/>
              </a:spcAft>
            </a:pPr>
            <a:endParaRPr lang="en-US" sz="2400" b="1" kern="1200">
              <a:solidFill>
                <a:srgbClr val="CC0000"/>
              </a:solidFill>
              <a:latin typeface="Times New Roman" pitchFamily="18" charset="0"/>
              <a:ea typeface="+mn-ea"/>
              <a:cs typeface="+mn-cs"/>
            </a:endParaRPr>
          </a:p>
        </p:txBody>
      </p:sp>
      <p:sp>
        <p:nvSpPr>
          <p:cNvPr id="1499142" name="Oval 6"/>
          <p:cNvSpPr>
            <a:spLocks noChangeArrowheads="1"/>
          </p:cNvSpPr>
          <p:nvPr/>
        </p:nvSpPr>
        <p:spPr bwMode="auto">
          <a:xfrm>
            <a:off x="609600" y="2209800"/>
            <a:ext cx="7696200" cy="3352800"/>
          </a:xfrm>
          <a:prstGeom prst="ellipse">
            <a:avLst/>
          </a:prstGeom>
          <a:noFill/>
          <a:ln w="38100">
            <a:solidFill>
              <a:srgbClr val="FF3300"/>
            </a:solidFill>
            <a:round/>
            <a:headEnd/>
            <a:tailEnd/>
          </a:ln>
        </p:spPr>
        <p:txBody>
          <a:bodyPr wrap="none" anchor="ctr"/>
          <a:lstStyle/>
          <a:p>
            <a:pPr algn="ctr" rtl="0" eaLnBrk="0" fontAlgn="base" hangingPunct="0">
              <a:spcBef>
                <a:spcPct val="0"/>
              </a:spcBef>
              <a:spcAft>
                <a:spcPct val="0"/>
              </a:spcAft>
            </a:pPr>
            <a:endParaRPr lang="en-US" sz="2400" b="1" kern="1200">
              <a:solidFill>
                <a:srgbClr val="FF3300"/>
              </a:solidFill>
              <a:latin typeface="Times New Roman" pitchFamily="18" charset="0"/>
              <a:ea typeface="+mn-ea"/>
              <a:cs typeface="+mn-cs"/>
            </a:endParaRPr>
          </a:p>
        </p:txBody>
      </p:sp>
      <p:sp>
        <p:nvSpPr>
          <p:cNvPr id="1499143" name="Text Box 7"/>
          <p:cNvSpPr txBox="1">
            <a:spLocks noChangeArrowheads="1"/>
          </p:cNvSpPr>
          <p:nvPr/>
        </p:nvSpPr>
        <p:spPr bwMode="auto">
          <a:xfrm>
            <a:off x="6400800" y="3581400"/>
            <a:ext cx="1828800" cy="457200"/>
          </a:xfrm>
          <a:prstGeom prst="rect">
            <a:avLst/>
          </a:prstGeom>
          <a:noFill/>
          <a:ln w="9525">
            <a:noFill/>
            <a:miter lim="800000"/>
            <a:headEnd/>
            <a:tailEnd/>
          </a:ln>
        </p:spPr>
        <p:txBody>
          <a:bodyPr>
            <a:spAutoFit/>
          </a:bodyPr>
          <a:lstStyle/>
          <a:p>
            <a:pPr algn="ctr" rtl="0" eaLnBrk="0" fontAlgn="base" hangingPunct="0">
              <a:spcBef>
                <a:spcPct val="0"/>
              </a:spcBef>
              <a:spcAft>
                <a:spcPct val="0"/>
              </a:spcAft>
            </a:pPr>
            <a:r>
              <a:rPr lang="en-US" sz="2400" kern="1200">
                <a:solidFill>
                  <a:srgbClr val="FFFFFF"/>
                </a:solidFill>
                <a:latin typeface="Times New Roman" pitchFamily="18" charset="0"/>
                <a:ea typeface="+mn-ea"/>
                <a:cs typeface="+mn-cs"/>
              </a:rPr>
              <a:t>Individual</a:t>
            </a:r>
          </a:p>
        </p:txBody>
      </p:sp>
      <p:sp>
        <p:nvSpPr>
          <p:cNvPr id="1499144" name="Rectangle 8"/>
          <p:cNvSpPr>
            <a:spLocks noChangeArrowheads="1"/>
          </p:cNvSpPr>
          <p:nvPr/>
        </p:nvSpPr>
        <p:spPr bwMode="auto">
          <a:xfrm>
            <a:off x="4943475" y="3581400"/>
            <a:ext cx="1485900" cy="457200"/>
          </a:xfrm>
          <a:prstGeom prst="rect">
            <a:avLst/>
          </a:prstGeom>
          <a:noFill/>
          <a:ln w="9525">
            <a:noFill/>
            <a:miter lim="800000"/>
            <a:headEnd/>
            <a:tailEnd/>
          </a:ln>
        </p:spPr>
        <p:txBody>
          <a:bodyPr wrap="none">
            <a:spAutoFit/>
          </a:bodyPr>
          <a:lstStyle/>
          <a:p>
            <a:pPr algn="ctr" rtl="0" eaLnBrk="0" fontAlgn="base" hangingPunct="0">
              <a:spcBef>
                <a:spcPct val="0"/>
              </a:spcBef>
              <a:spcAft>
                <a:spcPct val="0"/>
              </a:spcAft>
            </a:pPr>
            <a:r>
              <a:rPr lang="en-US" sz="2400" kern="1200">
                <a:solidFill>
                  <a:srgbClr val="CCCCFF"/>
                </a:solidFill>
                <a:latin typeface="Times New Roman" pitchFamily="18" charset="0"/>
                <a:ea typeface="+mn-ea"/>
                <a:cs typeface="+mn-cs"/>
              </a:rPr>
              <a:t>Peer/Family</a:t>
            </a:r>
          </a:p>
        </p:txBody>
      </p:sp>
      <p:sp>
        <p:nvSpPr>
          <p:cNvPr id="1499145" name="Rectangle 9"/>
          <p:cNvSpPr>
            <a:spLocks noChangeArrowheads="1"/>
          </p:cNvSpPr>
          <p:nvPr/>
        </p:nvSpPr>
        <p:spPr bwMode="auto">
          <a:xfrm>
            <a:off x="1517650" y="3581400"/>
            <a:ext cx="974725" cy="457200"/>
          </a:xfrm>
          <a:prstGeom prst="rect">
            <a:avLst/>
          </a:prstGeom>
          <a:noFill/>
          <a:ln w="9525">
            <a:noFill/>
            <a:miter lim="800000"/>
            <a:headEnd/>
            <a:tailEnd/>
          </a:ln>
        </p:spPr>
        <p:txBody>
          <a:bodyPr wrap="none">
            <a:spAutoFit/>
          </a:bodyPr>
          <a:lstStyle/>
          <a:p>
            <a:pPr algn="ctr" rtl="0" eaLnBrk="0" fontAlgn="base" hangingPunct="0">
              <a:spcBef>
                <a:spcPct val="0"/>
              </a:spcBef>
              <a:spcAft>
                <a:spcPct val="0"/>
              </a:spcAft>
            </a:pPr>
            <a:r>
              <a:rPr lang="en-US" sz="2400" kern="1200">
                <a:solidFill>
                  <a:srgbClr val="FF3300"/>
                </a:solidFill>
                <a:latin typeface="Times New Roman" pitchFamily="18" charset="0"/>
                <a:ea typeface="+mn-ea"/>
                <a:cs typeface="+mn-cs"/>
              </a:rPr>
              <a:t>Society</a:t>
            </a:r>
          </a:p>
        </p:txBody>
      </p:sp>
      <p:sp>
        <p:nvSpPr>
          <p:cNvPr id="1499146" name="Rectangle 10"/>
          <p:cNvSpPr>
            <a:spLocks noChangeArrowheads="1"/>
          </p:cNvSpPr>
          <p:nvPr/>
        </p:nvSpPr>
        <p:spPr bwMode="auto">
          <a:xfrm>
            <a:off x="2971800" y="3581400"/>
            <a:ext cx="1743075" cy="822325"/>
          </a:xfrm>
          <a:prstGeom prst="rect">
            <a:avLst/>
          </a:prstGeom>
          <a:noFill/>
          <a:ln w="9525">
            <a:noFill/>
            <a:miter lim="800000"/>
            <a:headEnd/>
            <a:tailEnd/>
          </a:ln>
        </p:spPr>
        <p:txBody>
          <a:bodyPr>
            <a:spAutoFit/>
          </a:bodyPr>
          <a:lstStyle/>
          <a:p>
            <a:pPr algn="ctr" rtl="0" eaLnBrk="0" fontAlgn="base" hangingPunct="0">
              <a:spcBef>
                <a:spcPct val="0"/>
              </a:spcBef>
              <a:spcAft>
                <a:spcPct val="0"/>
              </a:spcAft>
            </a:pPr>
            <a:r>
              <a:rPr lang="en-US" sz="2400" kern="1200">
                <a:solidFill>
                  <a:srgbClr val="33CC33"/>
                </a:solidFill>
                <a:latin typeface="Times New Roman" pitchFamily="18" charset="0"/>
                <a:ea typeface="+mn-ea"/>
                <a:cs typeface="+mn-cs"/>
              </a:rPr>
              <a:t>Community/</a:t>
            </a:r>
          </a:p>
          <a:p>
            <a:pPr algn="ctr" rtl="0" eaLnBrk="0" fontAlgn="base" hangingPunct="0">
              <a:spcBef>
                <a:spcPct val="0"/>
              </a:spcBef>
              <a:spcAft>
                <a:spcPct val="0"/>
              </a:spcAft>
            </a:pPr>
            <a:r>
              <a:rPr lang="en-US" sz="2400" kern="1200">
                <a:solidFill>
                  <a:srgbClr val="33CC33"/>
                </a:solidFill>
                <a:latin typeface="Times New Roman" pitchFamily="18" charset="0"/>
                <a:ea typeface="+mn-ea"/>
                <a:cs typeface="+mn-cs"/>
              </a:rPr>
              <a:t>Tribe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Fighting Meth, Healing Families:</a:t>
            </a:r>
            <a:br>
              <a:rPr lang="en-US" dirty="0" smtClean="0"/>
            </a:br>
            <a:r>
              <a:rPr lang="en-US" i="1" dirty="0" smtClean="0"/>
              <a:t>Seven Promising Solutions</a:t>
            </a:r>
            <a:endParaRPr lang="en-US" dirty="0"/>
          </a:p>
        </p:txBody>
      </p:sp>
      <p:sp>
        <p:nvSpPr>
          <p:cNvPr id="3" name="Content Placeholder 2"/>
          <p:cNvSpPr>
            <a:spLocks noGrp="1"/>
          </p:cNvSpPr>
          <p:nvPr>
            <p:ph idx="1"/>
          </p:nvPr>
        </p:nvSpPr>
        <p:spPr>
          <a:xfrm>
            <a:off x="762000" y="1752600"/>
            <a:ext cx="7924800" cy="4373563"/>
          </a:xfrm>
        </p:spPr>
        <p:txBody>
          <a:bodyPr/>
          <a:lstStyle/>
          <a:p>
            <a:pPr>
              <a:buNone/>
            </a:pPr>
            <a:r>
              <a:rPr lang="en-US" sz="2800" dirty="0" smtClean="0"/>
              <a:t>1. Media Campaigns</a:t>
            </a:r>
          </a:p>
          <a:p>
            <a:pPr>
              <a:buNone/>
            </a:pPr>
            <a:r>
              <a:rPr lang="en-US" sz="2800" dirty="0" smtClean="0"/>
              <a:t>2. Expanding Permanency Options</a:t>
            </a:r>
          </a:p>
          <a:p>
            <a:pPr>
              <a:buNone/>
            </a:pPr>
            <a:r>
              <a:rPr lang="en-US" sz="2800" dirty="0" smtClean="0"/>
              <a:t>3. Interagency Collaborations</a:t>
            </a:r>
          </a:p>
          <a:p>
            <a:pPr>
              <a:buNone/>
            </a:pPr>
            <a:r>
              <a:rPr lang="en-US" sz="2800" dirty="0" smtClean="0"/>
              <a:t>4. New Supports for </a:t>
            </a:r>
            <a:r>
              <a:rPr lang="en-US" sz="2800" dirty="0" err="1" smtClean="0"/>
              <a:t>Grandfamilies</a:t>
            </a:r>
            <a:endParaRPr lang="en-US" sz="2800" dirty="0" smtClean="0"/>
          </a:p>
          <a:p>
            <a:pPr>
              <a:buNone/>
            </a:pPr>
            <a:r>
              <a:rPr lang="en-US" sz="2800" dirty="0" smtClean="0"/>
              <a:t>5. Enhancing Treatment Options</a:t>
            </a:r>
          </a:p>
          <a:p>
            <a:pPr>
              <a:buNone/>
            </a:pPr>
            <a:r>
              <a:rPr lang="en-US" sz="2800" dirty="0" smtClean="0"/>
              <a:t>6. Family Drug Courts</a:t>
            </a:r>
          </a:p>
          <a:p>
            <a:pPr>
              <a:buNone/>
            </a:pPr>
            <a:r>
              <a:rPr lang="en-US" sz="2800" dirty="0" smtClean="0"/>
              <a:t>7. Targeted Community Supports in  Indian  Country</a:t>
            </a:r>
          </a:p>
          <a:p>
            <a:endParaRPr lang="en-US" dirty="0"/>
          </a:p>
        </p:txBody>
      </p:sp>
      <p:sp>
        <p:nvSpPr>
          <p:cNvPr id="4" name="Slide Number Placeholder 3"/>
          <p:cNvSpPr>
            <a:spLocks noGrp="1"/>
          </p:cNvSpPr>
          <p:nvPr>
            <p:ph type="sldNum" sz="quarter" idx="12"/>
          </p:nvPr>
        </p:nvSpPr>
        <p:spPr/>
        <p:txBody>
          <a:bodyPr/>
          <a:lstStyle/>
          <a:p>
            <a:pPr>
              <a:defRPr/>
            </a:pPr>
            <a:fld id="{6651D381-BEC6-43D2-9520-C2298B80DED7}"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4"/>
          <p:cNvSpPr>
            <a:spLocks noGrp="1" noChangeArrowheads="1"/>
          </p:cNvSpPr>
          <p:nvPr>
            <p:ph type="title"/>
          </p:nvPr>
        </p:nvSpPr>
        <p:spPr/>
        <p:txBody>
          <a:bodyPr/>
          <a:lstStyle/>
          <a:p>
            <a:r>
              <a:rPr lang="en-US" dirty="0" smtClean="0"/>
              <a:t>AI/AN  Prevention, Treatment,  and Rehabilitation Interventions</a:t>
            </a:r>
          </a:p>
        </p:txBody>
      </p:sp>
      <p:sp>
        <p:nvSpPr>
          <p:cNvPr id="123909" name="Rectangle 5"/>
          <p:cNvSpPr>
            <a:spLocks noGrp="1" noChangeArrowheads="1"/>
          </p:cNvSpPr>
          <p:nvPr>
            <p:ph type="body" sz="half" idx="1"/>
          </p:nvPr>
        </p:nvSpPr>
        <p:spPr>
          <a:xfrm>
            <a:off x="685800" y="2133600"/>
            <a:ext cx="3810000" cy="4191000"/>
          </a:xfrm>
        </p:spPr>
        <p:txBody>
          <a:bodyPr/>
          <a:lstStyle/>
          <a:p>
            <a:pPr>
              <a:lnSpc>
                <a:spcPct val="90000"/>
              </a:lnSpc>
            </a:pPr>
            <a:r>
              <a:rPr lang="en-US" sz="2400" dirty="0" smtClean="0"/>
              <a:t>Story Telling</a:t>
            </a:r>
          </a:p>
          <a:p>
            <a:pPr>
              <a:lnSpc>
                <a:spcPct val="90000"/>
              </a:lnSpc>
            </a:pPr>
            <a:r>
              <a:rPr lang="en-US" sz="2400" dirty="0" smtClean="0"/>
              <a:t>Talking Circles</a:t>
            </a:r>
          </a:p>
          <a:p>
            <a:pPr>
              <a:lnSpc>
                <a:spcPct val="90000"/>
              </a:lnSpc>
            </a:pPr>
            <a:r>
              <a:rPr lang="en-US" sz="2400" dirty="0" smtClean="0"/>
              <a:t>Sweat Lodge</a:t>
            </a:r>
          </a:p>
          <a:p>
            <a:pPr>
              <a:lnSpc>
                <a:spcPct val="90000"/>
              </a:lnSpc>
            </a:pPr>
            <a:r>
              <a:rPr lang="en-US" sz="2400" dirty="0" smtClean="0"/>
              <a:t>Ceremonies and Ritual</a:t>
            </a:r>
          </a:p>
          <a:p>
            <a:pPr lvl="1">
              <a:lnSpc>
                <a:spcPct val="90000"/>
              </a:lnSpc>
            </a:pPr>
            <a:r>
              <a:rPr lang="en-US" sz="2000" dirty="0" smtClean="0"/>
              <a:t>Purification</a:t>
            </a:r>
          </a:p>
          <a:p>
            <a:pPr lvl="1">
              <a:lnSpc>
                <a:spcPct val="90000"/>
              </a:lnSpc>
            </a:pPr>
            <a:r>
              <a:rPr lang="en-US" sz="2000" dirty="0" smtClean="0"/>
              <a:t>Passages</a:t>
            </a:r>
          </a:p>
          <a:p>
            <a:pPr lvl="1">
              <a:lnSpc>
                <a:spcPct val="90000"/>
              </a:lnSpc>
            </a:pPr>
            <a:r>
              <a:rPr lang="en-US" sz="2000" dirty="0" smtClean="0"/>
              <a:t>Naming</a:t>
            </a:r>
          </a:p>
          <a:p>
            <a:pPr lvl="1">
              <a:lnSpc>
                <a:spcPct val="90000"/>
              </a:lnSpc>
            </a:pPr>
            <a:r>
              <a:rPr lang="en-US" sz="2000" dirty="0" smtClean="0"/>
              <a:t>Grieving</a:t>
            </a:r>
          </a:p>
          <a:p>
            <a:pPr>
              <a:lnSpc>
                <a:spcPct val="90000"/>
              </a:lnSpc>
            </a:pPr>
            <a:r>
              <a:rPr lang="en-US" sz="2400" dirty="0" smtClean="0"/>
              <a:t>Drumming, Singing, Dancing</a:t>
            </a:r>
          </a:p>
          <a:p>
            <a:pPr>
              <a:lnSpc>
                <a:spcPct val="90000"/>
              </a:lnSpc>
            </a:pPr>
            <a:endParaRPr lang="en-US" sz="2400" dirty="0" smtClean="0"/>
          </a:p>
        </p:txBody>
      </p:sp>
      <p:sp>
        <p:nvSpPr>
          <p:cNvPr id="123910" name="Rectangle 6"/>
          <p:cNvSpPr>
            <a:spLocks noGrp="1" noChangeArrowheads="1"/>
          </p:cNvSpPr>
          <p:nvPr>
            <p:ph type="body" sz="half" idx="2"/>
          </p:nvPr>
        </p:nvSpPr>
        <p:spPr>
          <a:xfrm>
            <a:off x="4648200" y="1905000"/>
            <a:ext cx="3810000" cy="4191000"/>
          </a:xfrm>
        </p:spPr>
        <p:txBody>
          <a:bodyPr/>
          <a:lstStyle/>
          <a:p>
            <a:pPr>
              <a:lnSpc>
                <a:spcPct val="150000"/>
              </a:lnSpc>
            </a:pPr>
            <a:r>
              <a:rPr lang="en-US" sz="2400" dirty="0" smtClean="0"/>
              <a:t>Vision Quest</a:t>
            </a:r>
          </a:p>
          <a:p>
            <a:pPr>
              <a:lnSpc>
                <a:spcPct val="150000"/>
              </a:lnSpc>
            </a:pPr>
            <a:r>
              <a:rPr lang="en-US" sz="2400" dirty="0" smtClean="0"/>
              <a:t>Flute playing/meditation</a:t>
            </a:r>
          </a:p>
          <a:p>
            <a:pPr>
              <a:lnSpc>
                <a:spcPct val="150000"/>
              </a:lnSpc>
            </a:pPr>
            <a:r>
              <a:rPr lang="en-US" sz="2400" dirty="0" smtClean="0"/>
              <a:t>Reconciliation</a:t>
            </a:r>
          </a:p>
          <a:p>
            <a:pPr>
              <a:lnSpc>
                <a:spcPct val="150000"/>
              </a:lnSpc>
            </a:pPr>
            <a:r>
              <a:rPr lang="en-US" sz="2400" dirty="0" smtClean="0"/>
              <a:t>Mentoring</a:t>
            </a:r>
          </a:p>
          <a:p>
            <a:pPr>
              <a:lnSpc>
                <a:spcPct val="150000"/>
              </a:lnSpc>
            </a:pPr>
            <a:r>
              <a:rPr lang="en-US" sz="2400" dirty="0" smtClean="0"/>
              <a:t>Service Learning</a:t>
            </a:r>
          </a:p>
          <a:p>
            <a:pPr>
              <a:lnSpc>
                <a:spcPct val="150000"/>
              </a:lnSpc>
            </a:pPr>
            <a:r>
              <a:rPr lang="en-US" sz="2400" dirty="0" smtClean="0"/>
              <a:t>Traditional Experiences Preservation</a:t>
            </a:r>
          </a:p>
          <a:p>
            <a:endParaRPr lang="en-US" sz="2400" dirty="0" smtClean="0"/>
          </a:p>
        </p:txBody>
      </p:sp>
      <p:sp>
        <p:nvSpPr>
          <p:cNvPr id="5" name="Slide Number Placeholder 4"/>
          <p:cNvSpPr>
            <a:spLocks noGrp="1"/>
          </p:cNvSpPr>
          <p:nvPr>
            <p:ph type="sldNum" sz="quarter" idx="12"/>
          </p:nvPr>
        </p:nvSpPr>
        <p:spPr/>
        <p:txBody>
          <a:bodyPr/>
          <a:lstStyle/>
          <a:p>
            <a:pPr>
              <a:defRPr/>
            </a:pPr>
            <a:fld id="{BE0B6661-480B-4699-9228-4B247A3B3A40}"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6594" name="Rectangle 2"/>
          <p:cNvSpPr>
            <a:spLocks noGrp="1" noChangeArrowheads="1"/>
          </p:cNvSpPr>
          <p:nvPr>
            <p:ph type="title"/>
          </p:nvPr>
        </p:nvSpPr>
        <p:spPr>
          <a:xfrm>
            <a:off x="914400" y="0"/>
            <a:ext cx="8229600" cy="1676400"/>
          </a:xfrm>
        </p:spPr>
        <p:txBody>
          <a:bodyPr/>
          <a:lstStyle/>
          <a:p>
            <a:r>
              <a:rPr lang="en-US" sz="4800" dirty="0" smtClean="0"/>
              <a:t>    </a:t>
            </a:r>
            <a:r>
              <a:rPr lang="en-US" dirty="0" smtClean="0"/>
              <a:t>Choctaw Nation of Oklahoma</a:t>
            </a:r>
          </a:p>
        </p:txBody>
      </p:sp>
      <p:sp>
        <p:nvSpPr>
          <p:cNvPr id="1646595" name="Rectangle 3"/>
          <p:cNvSpPr>
            <a:spLocks noGrp="1" noChangeArrowheads="1"/>
          </p:cNvSpPr>
          <p:nvPr>
            <p:ph type="body" sz="half" idx="1"/>
          </p:nvPr>
        </p:nvSpPr>
        <p:spPr>
          <a:xfrm>
            <a:off x="0" y="1524000"/>
            <a:ext cx="5562600" cy="4572000"/>
          </a:xfrm>
        </p:spPr>
        <p:txBody>
          <a:bodyPr/>
          <a:lstStyle/>
          <a:p>
            <a:pPr>
              <a:buNone/>
            </a:pPr>
            <a:r>
              <a:rPr lang="en-US" sz="2400" b="1" dirty="0" smtClean="0"/>
              <a:t>     </a:t>
            </a:r>
            <a:r>
              <a:rPr lang="en-US" sz="2400" b="1" u="sng" dirty="0" smtClean="0"/>
              <a:t>Adventure Therapy</a:t>
            </a:r>
          </a:p>
          <a:p>
            <a:r>
              <a:rPr lang="en-US" sz="2400" dirty="0" smtClean="0"/>
              <a:t>“Natural Highs Program”</a:t>
            </a:r>
          </a:p>
          <a:p>
            <a:r>
              <a:rPr lang="en-US" sz="2400" dirty="0" smtClean="0"/>
              <a:t>Transformation process </a:t>
            </a:r>
          </a:p>
          <a:p>
            <a:r>
              <a:rPr lang="en-US" sz="2400" dirty="0" smtClean="0"/>
              <a:t>Experiential activities</a:t>
            </a:r>
          </a:p>
          <a:p>
            <a:r>
              <a:rPr lang="en-US" sz="2400" dirty="0" smtClean="0"/>
              <a:t>Relationship building</a:t>
            </a:r>
          </a:p>
          <a:p>
            <a:r>
              <a:rPr lang="en-US" sz="2400" dirty="0" smtClean="0"/>
              <a:t>Changing the way you </a:t>
            </a:r>
            <a:r>
              <a:rPr lang="en-US" sz="2400" i="1" dirty="0" smtClean="0"/>
              <a:t>live</a:t>
            </a:r>
            <a:r>
              <a:rPr lang="en-US" sz="2400" dirty="0" smtClean="0"/>
              <a:t> and </a:t>
            </a:r>
            <a:r>
              <a:rPr lang="en-US" sz="2400" i="1" dirty="0" smtClean="0"/>
              <a:t>think</a:t>
            </a:r>
            <a:r>
              <a:rPr lang="en-US" sz="2400" dirty="0" smtClean="0"/>
              <a:t> </a:t>
            </a:r>
          </a:p>
          <a:p>
            <a:r>
              <a:rPr lang="en-US" sz="2400" dirty="0" smtClean="0"/>
              <a:t>Changing how you </a:t>
            </a:r>
            <a:r>
              <a:rPr lang="en-US" sz="2400" i="1" dirty="0" smtClean="0"/>
              <a:t>think</a:t>
            </a:r>
            <a:r>
              <a:rPr lang="en-US" sz="2400" dirty="0" smtClean="0"/>
              <a:t> and how you </a:t>
            </a:r>
            <a:r>
              <a:rPr lang="en-US" sz="2400" i="1" dirty="0" smtClean="0"/>
              <a:t>believe</a:t>
            </a:r>
            <a:r>
              <a:rPr lang="en-US" sz="2400" dirty="0" smtClean="0"/>
              <a:t> about life and yourself</a:t>
            </a:r>
          </a:p>
          <a:p>
            <a:r>
              <a:rPr lang="en-US" sz="2400" dirty="0" smtClean="0">
                <a:solidFill>
                  <a:srgbClr val="FF0000"/>
                </a:solidFill>
              </a:rPr>
              <a:t>Creation of challenge in a safe environment </a:t>
            </a:r>
            <a:endParaRPr lang="en-US" sz="2400" dirty="0" smtClean="0"/>
          </a:p>
          <a:p>
            <a:r>
              <a:rPr lang="en-US" sz="2400" dirty="0" smtClean="0">
                <a:solidFill>
                  <a:srgbClr val="FF0000"/>
                </a:solidFill>
              </a:rPr>
              <a:t>Horses, Canoes, Tradition Camps</a:t>
            </a:r>
          </a:p>
          <a:p>
            <a:pPr>
              <a:buFontTx/>
              <a:buNone/>
            </a:pPr>
            <a:endParaRPr lang="en-US" sz="2400" dirty="0" smtClean="0"/>
          </a:p>
          <a:p>
            <a:endParaRPr lang="en-US" sz="2400" dirty="0" smtClean="0"/>
          </a:p>
        </p:txBody>
      </p:sp>
      <p:pic>
        <p:nvPicPr>
          <p:cNvPr id="1646596" name="Picture 4" descr="CHL 096"/>
          <p:cNvPicPr>
            <a:picLocks noGrp="1" noChangeAspect="1" noChangeArrowheads="1"/>
          </p:cNvPicPr>
          <p:nvPr>
            <p:ph idx="4294967295"/>
          </p:nvPr>
        </p:nvPicPr>
        <p:blipFill>
          <a:blip r:embed="rId3"/>
          <a:srcRect/>
          <a:stretch>
            <a:fillRect/>
          </a:stretch>
        </p:blipFill>
        <p:spPr>
          <a:xfrm>
            <a:off x="5486400" y="1705814"/>
            <a:ext cx="3267075" cy="4270046"/>
          </a:xfrm>
          <a:noFill/>
          <a:ln/>
        </p:spPr>
      </p:pic>
      <p:pic>
        <p:nvPicPr>
          <p:cNvPr id="1646597" name="Picture 5" descr="CHOCTAWSEAL"/>
          <p:cNvPicPr>
            <a:picLocks noChangeAspect="1" noChangeArrowheads="1"/>
          </p:cNvPicPr>
          <p:nvPr/>
        </p:nvPicPr>
        <p:blipFill>
          <a:blip r:embed="rId4"/>
          <a:srcRect/>
          <a:stretch>
            <a:fillRect/>
          </a:stretch>
        </p:blipFill>
        <p:spPr bwMode="auto">
          <a:xfrm>
            <a:off x="0" y="0"/>
            <a:ext cx="1600200" cy="1512888"/>
          </a:xfrm>
          <a:prstGeom prst="rect">
            <a:avLst/>
          </a:prstGeom>
          <a:noFill/>
        </p:spPr>
      </p:pic>
      <p:sp>
        <p:nvSpPr>
          <p:cNvPr id="6" name="Slide Number Placeholder 5"/>
          <p:cNvSpPr>
            <a:spLocks noGrp="1"/>
          </p:cNvSpPr>
          <p:nvPr>
            <p:ph type="sldNum" sz="quarter" idx="12"/>
          </p:nvPr>
        </p:nvSpPr>
        <p:spPr/>
        <p:txBody>
          <a:bodyPr/>
          <a:lstStyle/>
          <a:p>
            <a:pPr>
              <a:defRPr/>
            </a:pPr>
            <a:fld id="{BE0B6661-480B-4699-9228-4B247A3B3A40}" type="slidenum">
              <a:rPr lang="en-US" smtClean="0"/>
              <a:pPr>
                <a:defRPr/>
              </a:pPr>
              <a:t>25</a:t>
            </a:fld>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772400" cy="1447800"/>
          </a:xfrm>
        </p:spPr>
        <p:txBody>
          <a:bodyPr/>
          <a:lstStyle/>
          <a:p>
            <a:r>
              <a:rPr lang="en-US" sz="4000" dirty="0" smtClean="0"/>
              <a:t>Meth Free Crow Walk: Youth as our Warriors in Reclaiming our Nation </a:t>
            </a:r>
            <a:endParaRPr lang="en-US" sz="4000" dirty="0"/>
          </a:p>
        </p:txBody>
      </p:sp>
      <p:sp>
        <p:nvSpPr>
          <p:cNvPr id="3" name="Content Placeholder 2"/>
          <p:cNvSpPr>
            <a:spLocks noGrp="1"/>
          </p:cNvSpPr>
          <p:nvPr>
            <p:ph sz="half" idx="1"/>
          </p:nvPr>
        </p:nvSpPr>
        <p:spPr>
          <a:xfrm>
            <a:off x="152400" y="1524000"/>
            <a:ext cx="4114800" cy="4876800"/>
          </a:xfrm>
        </p:spPr>
        <p:txBody>
          <a:bodyPr/>
          <a:lstStyle/>
          <a:p>
            <a:pPr>
              <a:buNone/>
            </a:pPr>
            <a:r>
              <a:rPr lang="en-US" dirty="0" smtClean="0"/>
              <a:t>  </a:t>
            </a:r>
            <a:r>
              <a:rPr lang="en-US" u="sng" dirty="0" smtClean="0"/>
              <a:t>Meth Free </a:t>
            </a:r>
            <a:r>
              <a:rPr lang="en-US" u="sng" dirty="0" err="1" smtClean="0"/>
              <a:t>Crowalition</a:t>
            </a:r>
            <a:endParaRPr lang="en-US" u="sng" dirty="0" smtClean="0"/>
          </a:p>
          <a:p>
            <a:pPr>
              <a:buNone/>
            </a:pPr>
            <a:endParaRPr lang="en-US" u="sng" dirty="0" smtClean="0"/>
          </a:p>
          <a:p>
            <a:pPr eaLnBrk="1" hangingPunct="1">
              <a:lnSpc>
                <a:spcPct val="80000"/>
              </a:lnSpc>
            </a:pPr>
            <a:r>
              <a:rPr lang="en-US" sz="2400" dirty="0" smtClean="0"/>
              <a:t>Establish a “War Against Meth” Focus on accountability, prevention, intervention, and treatment</a:t>
            </a:r>
          </a:p>
          <a:p>
            <a:pPr eaLnBrk="1" hangingPunct="1">
              <a:lnSpc>
                <a:spcPct val="80000"/>
              </a:lnSpc>
            </a:pPr>
            <a:r>
              <a:rPr lang="en-US" sz="2400" dirty="0" smtClean="0"/>
              <a:t>Combine forces for Unity.</a:t>
            </a:r>
          </a:p>
          <a:p>
            <a:pPr eaLnBrk="1" hangingPunct="1">
              <a:lnSpc>
                <a:spcPct val="80000"/>
              </a:lnSpc>
            </a:pPr>
            <a:r>
              <a:rPr lang="en-US" sz="2400" dirty="0" smtClean="0"/>
              <a:t>Diverse community representation</a:t>
            </a:r>
          </a:p>
          <a:p>
            <a:pPr eaLnBrk="1" hangingPunct="1">
              <a:lnSpc>
                <a:spcPct val="80000"/>
              </a:lnSpc>
            </a:pPr>
            <a:r>
              <a:rPr lang="en-US" sz="2400" dirty="0" smtClean="0">
                <a:solidFill>
                  <a:srgbClr val="FF0000"/>
                </a:solidFill>
              </a:rPr>
              <a:t>Youth and Community Development: mentorship, leadership, trust, establish community norms</a:t>
            </a:r>
          </a:p>
          <a:p>
            <a:pPr eaLnBrk="1" hangingPunct="1">
              <a:lnSpc>
                <a:spcPct val="80000"/>
              </a:lnSpc>
            </a:pPr>
            <a:endParaRPr lang="en-US" sz="2400" dirty="0" smtClean="0"/>
          </a:p>
          <a:p>
            <a:endParaRPr lang="en-US" dirty="0"/>
          </a:p>
        </p:txBody>
      </p:sp>
      <p:pic>
        <p:nvPicPr>
          <p:cNvPr id="5" name="Picture 2" descr="lgmethfreecrow"/>
          <p:cNvPicPr>
            <a:picLocks noGrp="1" noChangeAspect="1" noChangeArrowheads="1"/>
          </p:cNvPicPr>
          <p:nvPr>
            <p:ph sz="half" idx="2"/>
          </p:nvPr>
        </p:nvPicPr>
        <p:blipFill>
          <a:blip r:embed="rId3"/>
          <a:srcRect/>
          <a:stretch>
            <a:fillRect/>
          </a:stretch>
        </p:blipFill>
        <p:spPr bwMode="auto">
          <a:xfrm>
            <a:off x="4267200" y="1905000"/>
            <a:ext cx="4433739" cy="4038600"/>
          </a:xfrm>
          <a:prstGeom prst="rect">
            <a:avLst/>
          </a:prstGeom>
          <a:noFill/>
        </p:spPr>
      </p:pic>
      <p:pic>
        <p:nvPicPr>
          <p:cNvPr id="197634" name="Picture 2" descr="Seal from the Tribal Flag of the Crow.">
            <a:hlinkClick r:id="rId4"/>
          </p:cNvPr>
          <p:cNvPicPr>
            <a:picLocks noChangeAspect="1" noChangeArrowheads="1"/>
          </p:cNvPicPr>
          <p:nvPr/>
        </p:nvPicPr>
        <p:blipFill>
          <a:blip r:embed="rId5"/>
          <a:srcRect/>
          <a:stretch>
            <a:fillRect/>
          </a:stretch>
        </p:blipFill>
        <p:spPr bwMode="auto">
          <a:xfrm>
            <a:off x="0" y="0"/>
            <a:ext cx="1428750" cy="1533525"/>
          </a:xfrm>
          <a:prstGeom prst="rect">
            <a:avLst/>
          </a:prstGeom>
          <a:noFill/>
        </p:spPr>
      </p:pic>
      <p:sp>
        <p:nvSpPr>
          <p:cNvPr id="7" name="Slide Number Placeholder 6"/>
          <p:cNvSpPr>
            <a:spLocks noGrp="1"/>
          </p:cNvSpPr>
          <p:nvPr>
            <p:ph type="sldNum" sz="quarter" idx="12"/>
          </p:nvPr>
        </p:nvSpPr>
        <p:spPr/>
        <p:txBody>
          <a:bodyPr/>
          <a:lstStyle/>
          <a:p>
            <a:pPr>
              <a:defRPr/>
            </a:pPr>
            <a:fld id="{BE0B6661-480B-4699-9228-4B247A3B3A40}"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0690" name="Rectangle 2"/>
          <p:cNvSpPr>
            <a:spLocks noGrp="1" noChangeArrowheads="1"/>
          </p:cNvSpPr>
          <p:nvPr>
            <p:ph type="title"/>
          </p:nvPr>
        </p:nvSpPr>
        <p:spPr>
          <a:xfrm>
            <a:off x="685800" y="0"/>
            <a:ext cx="7620000" cy="1600200"/>
          </a:xfrm>
        </p:spPr>
        <p:txBody>
          <a:bodyPr/>
          <a:lstStyle/>
          <a:p>
            <a:r>
              <a:rPr lang="en-US" dirty="0" smtClean="0"/>
              <a:t>    Dine Nation: What Works?</a:t>
            </a:r>
          </a:p>
        </p:txBody>
      </p:sp>
      <p:sp>
        <p:nvSpPr>
          <p:cNvPr id="1650691" name="Rectangle 3"/>
          <p:cNvSpPr>
            <a:spLocks noGrp="1" noChangeArrowheads="1"/>
          </p:cNvSpPr>
          <p:nvPr>
            <p:ph type="body" idx="1"/>
          </p:nvPr>
        </p:nvSpPr>
        <p:spPr>
          <a:xfrm>
            <a:off x="381000" y="1371600"/>
            <a:ext cx="8305800" cy="5181600"/>
          </a:xfrm>
        </p:spPr>
        <p:txBody>
          <a:bodyPr/>
          <a:lstStyle/>
          <a:p>
            <a:pPr>
              <a:lnSpc>
                <a:spcPct val="80000"/>
              </a:lnSpc>
            </a:pPr>
            <a:r>
              <a:rPr lang="en-US" sz="2400" b="1" dirty="0" smtClean="0"/>
              <a:t>Community Education</a:t>
            </a:r>
            <a:r>
              <a:rPr lang="en-US" sz="2400" dirty="0" smtClean="0"/>
              <a:t> </a:t>
            </a:r>
          </a:p>
          <a:p>
            <a:pPr lvl="1">
              <a:lnSpc>
                <a:spcPct val="80000"/>
              </a:lnSpc>
            </a:pPr>
            <a:r>
              <a:rPr lang="en-US" sz="2000" dirty="0" smtClean="0"/>
              <a:t>Age-appropriate presentations,</a:t>
            </a:r>
          </a:p>
          <a:p>
            <a:pPr lvl="1">
              <a:lnSpc>
                <a:spcPct val="80000"/>
              </a:lnSpc>
              <a:buFontTx/>
              <a:buNone/>
            </a:pPr>
            <a:r>
              <a:rPr lang="en-US" sz="2000" dirty="0" smtClean="0"/>
              <a:t>    brochures, ads</a:t>
            </a:r>
          </a:p>
          <a:p>
            <a:pPr>
              <a:lnSpc>
                <a:spcPct val="80000"/>
              </a:lnSpc>
            </a:pPr>
            <a:r>
              <a:rPr lang="en-US" sz="2400" b="1" dirty="0" smtClean="0"/>
              <a:t>Enforcement</a:t>
            </a:r>
            <a:endParaRPr lang="en-US" sz="2400" dirty="0" smtClean="0"/>
          </a:p>
          <a:p>
            <a:pPr lvl="1">
              <a:lnSpc>
                <a:spcPct val="80000"/>
              </a:lnSpc>
            </a:pPr>
            <a:r>
              <a:rPr lang="en-US" sz="2000" dirty="0" smtClean="0"/>
              <a:t>Arrest and detainment </a:t>
            </a:r>
          </a:p>
          <a:p>
            <a:pPr lvl="1">
              <a:lnSpc>
                <a:spcPct val="80000"/>
              </a:lnSpc>
              <a:buFontTx/>
              <a:buNone/>
            </a:pPr>
            <a:r>
              <a:rPr lang="en-US" sz="2000" dirty="0" smtClean="0"/>
              <a:t>    for trafficking</a:t>
            </a:r>
          </a:p>
          <a:p>
            <a:pPr>
              <a:lnSpc>
                <a:spcPct val="80000"/>
              </a:lnSpc>
            </a:pPr>
            <a:r>
              <a:rPr lang="en-US" sz="2400" b="1" dirty="0" smtClean="0"/>
              <a:t>Caring members</a:t>
            </a:r>
            <a:r>
              <a:rPr lang="en-US" sz="2400" dirty="0" smtClean="0"/>
              <a:t> of the</a:t>
            </a:r>
          </a:p>
          <a:p>
            <a:pPr>
              <a:lnSpc>
                <a:spcPct val="80000"/>
              </a:lnSpc>
              <a:buFontTx/>
              <a:buNone/>
            </a:pPr>
            <a:r>
              <a:rPr lang="en-US" sz="2400" dirty="0" smtClean="0"/>
              <a:t>    community</a:t>
            </a:r>
          </a:p>
          <a:p>
            <a:pPr>
              <a:lnSpc>
                <a:spcPct val="80000"/>
              </a:lnSpc>
            </a:pPr>
            <a:r>
              <a:rPr lang="en-US" sz="2400" b="1" dirty="0" smtClean="0"/>
              <a:t>Partnerships</a:t>
            </a:r>
            <a:r>
              <a:rPr lang="en-US" sz="2400" dirty="0" smtClean="0"/>
              <a:t> </a:t>
            </a:r>
          </a:p>
          <a:p>
            <a:pPr lvl="1">
              <a:lnSpc>
                <a:spcPct val="80000"/>
              </a:lnSpc>
            </a:pPr>
            <a:r>
              <a:rPr lang="en-US" sz="2000" dirty="0" smtClean="0"/>
              <a:t>Communities, chapters, private businesses</a:t>
            </a:r>
          </a:p>
          <a:p>
            <a:pPr lvl="1">
              <a:lnSpc>
                <a:spcPct val="80000"/>
              </a:lnSpc>
              <a:buFontTx/>
              <a:buNone/>
            </a:pPr>
            <a:r>
              <a:rPr lang="en-US" sz="2000" dirty="0" smtClean="0"/>
              <a:t>    and tribal divisions and programs</a:t>
            </a:r>
          </a:p>
        </p:txBody>
      </p:sp>
      <p:pic>
        <p:nvPicPr>
          <p:cNvPr id="1650693" name="Picture 5" descr="NNSeal"/>
          <p:cNvPicPr>
            <a:picLocks noChangeAspect="1" noChangeArrowheads="1"/>
          </p:cNvPicPr>
          <p:nvPr/>
        </p:nvPicPr>
        <p:blipFill>
          <a:blip r:embed="rId3"/>
          <a:srcRect/>
          <a:stretch>
            <a:fillRect/>
          </a:stretch>
        </p:blipFill>
        <p:spPr bwMode="auto">
          <a:xfrm>
            <a:off x="0" y="0"/>
            <a:ext cx="1371600" cy="1288597"/>
          </a:xfrm>
          <a:prstGeom prst="rect">
            <a:avLst/>
          </a:prstGeom>
          <a:noFill/>
          <a:ln w="9525">
            <a:noFill/>
            <a:miter lim="800000"/>
            <a:headEnd/>
            <a:tailEnd/>
          </a:ln>
          <a:effectLst/>
        </p:spPr>
      </p:pic>
      <p:sp>
        <p:nvSpPr>
          <p:cNvPr id="20" name="Slide Number Placeholder 19"/>
          <p:cNvSpPr>
            <a:spLocks noGrp="1"/>
          </p:cNvSpPr>
          <p:nvPr>
            <p:ph type="sldNum" sz="quarter" idx="12"/>
          </p:nvPr>
        </p:nvSpPr>
        <p:spPr/>
        <p:txBody>
          <a:bodyPr/>
          <a:lstStyle/>
          <a:p>
            <a:pPr>
              <a:defRPr/>
            </a:pPr>
            <a:fld id="{6651D381-BEC6-43D2-9520-C2298B80DED7}" type="slidenum">
              <a:rPr lang="en-US" smtClean="0"/>
              <a:pPr>
                <a:defRPr/>
              </a:pPr>
              <a:t>27</a:t>
            </a:fld>
            <a:endParaRPr lang="en-US" dirty="0"/>
          </a:p>
        </p:txBody>
      </p:sp>
      <p:pic>
        <p:nvPicPr>
          <p:cNvPr id="289793" name="Picture 1" descr="C:\Documents and Settings\walkerrd\Desktop\clip_image002.gif"/>
          <p:cNvPicPr>
            <a:picLocks noChangeAspect="1" noChangeArrowheads="1"/>
          </p:cNvPicPr>
          <p:nvPr/>
        </p:nvPicPr>
        <p:blipFill>
          <a:blip r:embed="rId4"/>
          <a:srcRect/>
          <a:stretch>
            <a:fillRect/>
          </a:stretch>
        </p:blipFill>
        <p:spPr bwMode="auto">
          <a:xfrm>
            <a:off x="4648200" y="1143000"/>
            <a:ext cx="4343400" cy="3429000"/>
          </a:xfrm>
          <a:prstGeom prst="rect">
            <a:avLst/>
          </a:prstGeom>
          <a:ln>
            <a:noFill/>
          </a:ln>
          <a:effectLst>
            <a:softEdge rad="112500"/>
          </a:effectLst>
        </p:spPr>
      </p:pic>
      <p:sp>
        <p:nvSpPr>
          <p:cNvPr id="22" name="Rectangle 21"/>
          <p:cNvSpPr/>
          <p:nvPr/>
        </p:nvSpPr>
        <p:spPr>
          <a:xfrm>
            <a:off x="457200" y="5105400"/>
            <a:ext cx="8305800" cy="11430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dirty="0" smtClean="0">
                <a:solidFill>
                  <a:srgbClr val="FF0000"/>
                </a:solidFill>
              </a:rPr>
              <a:t>   Training for best, evidence based practice, integrated public health model.</a:t>
            </a:r>
          </a:p>
          <a:p>
            <a:pPr>
              <a:buFont typeface="Arial" pitchFamily="34" charset="0"/>
              <a:buChar char="•"/>
            </a:pPr>
            <a:r>
              <a:rPr lang="en-US" dirty="0">
                <a:solidFill>
                  <a:srgbClr val="FF0000"/>
                </a:solidFill>
              </a:rPr>
              <a:t> </a:t>
            </a:r>
            <a:r>
              <a:rPr lang="en-US" dirty="0" smtClean="0">
                <a:solidFill>
                  <a:srgbClr val="FF0000"/>
                </a:solidFill>
              </a:rPr>
              <a:t>  Experienced at mobilizing communities across large area for interventions.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2738" name="Rectangle 2"/>
          <p:cNvSpPr>
            <a:spLocks noGrp="1" noChangeArrowheads="1"/>
          </p:cNvSpPr>
          <p:nvPr>
            <p:ph type="title"/>
          </p:nvPr>
        </p:nvSpPr>
        <p:spPr>
          <a:xfrm>
            <a:off x="990600" y="152400"/>
            <a:ext cx="8153400" cy="1752600"/>
          </a:xfrm>
        </p:spPr>
        <p:txBody>
          <a:bodyPr/>
          <a:lstStyle/>
          <a:p>
            <a:pPr algn="l"/>
            <a:r>
              <a:rPr lang="en-US" dirty="0" smtClean="0"/>
              <a:t>         Northern Arapaho Tribe</a:t>
            </a:r>
            <a:r>
              <a:rPr lang="en-US" sz="4800" dirty="0" smtClean="0">
                <a:effectLst>
                  <a:outerShdw blurRad="38100" dist="38100" dir="2700000" algn="tl">
                    <a:srgbClr val="C0C0C0"/>
                  </a:outerShdw>
                </a:effectLst>
              </a:rPr>
              <a:t>:</a:t>
            </a:r>
            <a:r>
              <a:rPr lang="en-US" sz="3200" dirty="0" smtClean="0"/>
              <a:t>  </a:t>
            </a:r>
            <a:br>
              <a:rPr lang="en-US" sz="3200" dirty="0" smtClean="0"/>
            </a:br>
            <a:r>
              <a:rPr lang="en-US" sz="3200" dirty="0" smtClean="0"/>
              <a:t>            a Comprehensive Systems Plan</a:t>
            </a:r>
          </a:p>
        </p:txBody>
      </p:sp>
      <p:sp>
        <p:nvSpPr>
          <p:cNvPr id="1652739" name="Rectangle 3"/>
          <p:cNvSpPr>
            <a:spLocks noGrp="1" noChangeArrowheads="1"/>
          </p:cNvSpPr>
          <p:nvPr>
            <p:ph type="body" sz="half" idx="1"/>
          </p:nvPr>
        </p:nvSpPr>
        <p:spPr>
          <a:xfrm>
            <a:off x="685800" y="2057400"/>
            <a:ext cx="4267200" cy="3505200"/>
          </a:xfrm>
        </p:spPr>
        <p:txBody>
          <a:bodyPr/>
          <a:lstStyle/>
          <a:p>
            <a:pPr>
              <a:buFontTx/>
              <a:buNone/>
            </a:pPr>
            <a:r>
              <a:rPr lang="en-US" sz="2400" b="1" dirty="0" smtClean="0"/>
              <a:t>The Problem:</a:t>
            </a:r>
            <a:r>
              <a:rPr lang="en-US" sz="2400" dirty="0" smtClean="0"/>
              <a:t> </a:t>
            </a:r>
          </a:p>
          <a:p>
            <a:pPr lvl="1"/>
            <a:r>
              <a:rPr lang="en-US" dirty="0" smtClean="0"/>
              <a:t>“turf” </a:t>
            </a:r>
          </a:p>
          <a:p>
            <a:pPr lvl="1"/>
            <a:r>
              <a:rPr lang="en-US" dirty="0" smtClean="0"/>
              <a:t>gaps </a:t>
            </a:r>
          </a:p>
          <a:p>
            <a:pPr lvl="1"/>
            <a:r>
              <a:rPr lang="en-US" dirty="0" smtClean="0"/>
              <a:t>duplications </a:t>
            </a:r>
          </a:p>
          <a:p>
            <a:pPr lvl="1"/>
            <a:r>
              <a:rPr lang="en-US" dirty="0" smtClean="0"/>
              <a:t>crossed purposes</a:t>
            </a:r>
          </a:p>
          <a:p>
            <a:pPr>
              <a:lnSpc>
                <a:spcPct val="75000"/>
              </a:lnSpc>
              <a:buFontTx/>
              <a:buNone/>
            </a:pPr>
            <a:r>
              <a:rPr lang="en-US" dirty="0" smtClean="0"/>
              <a:t>Fragmented Service System</a:t>
            </a:r>
          </a:p>
          <a:p>
            <a:endParaRPr lang="en-US" sz="2400" dirty="0" smtClean="0"/>
          </a:p>
          <a:p>
            <a:endParaRPr lang="en-US" sz="2400" dirty="0" smtClean="0"/>
          </a:p>
        </p:txBody>
      </p:sp>
      <p:sp>
        <p:nvSpPr>
          <p:cNvPr id="1652740" name="Rectangle 4"/>
          <p:cNvSpPr>
            <a:spLocks noGrp="1" noChangeArrowheads="1"/>
          </p:cNvSpPr>
          <p:nvPr>
            <p:ph type="body" sz="half" idx="2"/>
          </p:nvPr>
        </p:nvSpPr>
        <p:spPr>
          <a:xfrm>
            <a:off x="4643438" y="1981200"/>
            <a:ext cx="3814762" cy="3505200"/>
          </a:xfrm>
          <a:effectLst>
            <a:outerShdw dist="35921" dir="2700000" algn="ctr" rotWithShape="0">
              <a:srgbClr val="808080"/>
            </a:outerShdw>
          </a:effectLst>
        </p:spPr>
        <p:txBody>
          <a:bodyPr/>
          <a:lstStyle/>
          <a:p>
            <a:pPr marL="342900" lvl="1" indent="-342900">
              <a:buNone/>
            </a:pPr>
            <a:r>
              <a:rPr lang="en-US" sz="2400" b="1" dirty="0" smtClean="0"/>
              <a:t>The Solution: </a:t>
            </a:r>
            <a:r>
              <a:rPr lang="en-US" sz="3200" dirty="0" smtClean="0"/>
              <a:t>“Works”</a:t>
            </a:r>
            <a:endParaRPr lang="en-US" sz="2400" b="1" dirty="0" smtClean="0"/>
          </a:p>
          <a:p>
            <a:pPr lvl="1"/>
            <a:r>
              <a:rPr lang="en-US" dirty="0" smtClean="0"/>
              <a:t>client-centered </a:t>
            </a:r>
          </a:p>
          <a:p>
            <a:pPr lvl="1"/>
            <a:r>
              <a:rPr lang="en-US" dirty="0" smtClean="0"/>
              <a:t>multi-agency</a:t>
            </a:r>
          </a:p>
          <a:p>
            <a:pPr lvl="1"/>
            <a:r>
              <a:rPr lang="en-US" dirty="0" smtClean="0"/>
              <a:t>comprehensive</a:t>
            </a:r>
          </a:p>
          <a:p>
            <a:pPr lvl="1"/>
            <a:r>
              <a:rPr lang="en-US" dirty="0" smtClean="0"/>
              <a:t>coordinated</a:t>
            </a:r>
          </a:p>
          <a:p>
            <a:pPr lvl="1"/>
            <a:r>
              <a:rPr lang="en-US" dirty="0" smtClean="0"/>
              <a:t>Efficient</a:t>
            </a:r>
          </a:p>
        </p:txBody>
      </p:sp>
      <p:pic>
        <p:nvPicPr>
          <p:cNvPr id="1652741" name="Picture 5" descr="Northern Arapaho Tribe">
            <a:hlinkClick r:id="rId3" tooltip="Northern Arapaho Tribe"/>
          </p:cNvPr>
          <p:cNvPicPr>
            <a:picLocks noChangeAspect="1" noChangeArrowheads="1"/>
          </p:cNvPicPr>
          <p:nvPr/>
        </p:nvPicPr>
        <p:blipFill>
          <a:blip r:embed="rId4">
            <a:lum bright="50000" contrast="50000"/>
          </a:blip>
          <a:srcRect/>
          <a:stretch>
            <a:fillRect/>
          </a:stretch>
        </p:blipFill>
        <p:spPr bwMode="auto">
          <a:xfrm>
            <a:off x="0" y="228600"/>
            <a:ext cx="1281113" cy="1676400"/>
          </a:xfrm>
          <a:prstGeom prst="rect">
            <a:avLst/>
          </a:prstGeom>
          <a:noFill/>
        </p:spPr>
      </p:pic>
      <p:sp>
        <p:nvSpPr>
          <p:cNvPr id="6" name="Rectangle 5"/>
          <p:cNvSpPr/>
          <p:nvPr/>
        </p:nvSpPr>
        <p:spPr>
          <a:xfrm>
            <a:off x="1143000" y="5181600"/>
            <a:ext cx="6096000" cy="14478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defRPr/>
            </a:pPr>
            <a:r>
              <a:rPr lang="en-US" sz="2800" dirty="0">
                <a:solidFill>
                  <a:srgbClr val="FF0000"/>
                </a:solidFill>
              </a:rPr>
              <a:t>Implement Best Practice </a:t>
            </a:r>
            <a:r>
              <a:rPr lang="en-US" sz="2800" dirty="0" smtClean="0">
                <a:solidFill>
                  <a:srgbClr val="FF0000"/>
                </a:solidFill>
              </a:rPr>
              <a:t>Treatment</a:t>
            </a:r>
            <a:endParaRPr lang="en-US" sz="2800" dirty="0">
              <a:solidFill>
                <a:srgbClr val="FF0000"/>
              </a:solidFill>
            </a:endParaRPr>
          </a:p>
          <a:p>
            <a:pPr lvl="1" eaLnBrk="1" hangingPunct="1">
              <a:defRPr/>
            </a:pPr>
            <a:r>
              <a:rPr lang="en-US" sz="2800" dirty="0" smtClean="0">
                <a:solidFill>
                  <a:srgbClr val="FF0000"/>
                </a:solidFill>
              </a:rPr>
              <a:t>1.Multi-Systemic </a:t>
            </a:r>
            <a:r>
              <a:rPr lang="en-US" sz="2800" dirty="0">
                <a:solidFill>
                  <a:srgbClr val="FF0000"/>
                </a:solidFill>
              </a:rPr>
              <a:t>Family Therapy</a:t>
            </a:r>
          </a:p>
          <a:p>
            <a:pPr lvl="1" eaLnBrk="1" hangingPunct="1">
              <a:defRPr/>
            </a:pPr>
            <a:r>
              <a:rPr lang="en-US" sz="2800" dirty="0" smtClean="0">
                <a:solidFill>
                  <a:srgbClr val="FF0000"/>
                </a:solidFill>
              </a:rPr>
              <a:t>2.Critical </a:t>
            </a:r>
            <a:r>
              <a:rPr lang="en-US" sz="2800" dirty="0">
                <a:solidFill>
                  <a:srgbClr val="FF0000"/>
                </a:solidFill>
              </a:rPr>
              <a:t>Incident Counseling</a:t>
            </a:r>
          </a:p>
        </p:txBody>
      </p:sp>
      <p:sp>
        <p:nvSpPr>
          <p:cNvPr id="7" name="Slide Number Placeholder 6"/>
          <p:cNvSpPr>
            <a:spLocks noGrp="1"/>
          </p:cNvSpPr>
          <p:nvPr>
            <p:ph type="sldNum" sz="quarter" idx="12"/>
          </p:nvPr>
        </p:nvSpPr>
        <p:spPr/>
        <p:txBody>
          <a:bodyPr/>
          <a:lstStyle/>
          <a:p>
            <a:pPr>
              <a:defRPr/>
            </a:pPr>
            <a:fld id="{BE0B6661-480B-4699-9228-4B247A3B3A40}"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4786" name="Rectangle 2"/>
          <p:cNvSpPr>
            <a:spLocks noGrp="1" noChangeArrowheads="1"/>
          </p:cNvSpPr>
          <p:nvPr>
            <p:ph type="title"/>
          </p:nvPr>
        </p:nvSpPr>
        <p:spPr>
          <a:xfrm>
            <a:off x="1752600" y="152400"/>
            <a:ext cx="7086600" cy="1447800"/>
          </a:xfrm>
        </p:spPr>
        <p:txBody>
          <a:bodyPr/>
          <a:lstStyle/>
          <a:p>
            <a:r>
              <a:rPr lang="en-US" dirty="0" smtClean="0"/>
              <a:t/>
            </a:r>
            <a:br>
              <a:rPr lang="en-US" dirty="0" smtClean="0"/>
            </a:br>
            <a:r>
              <a:rPr lang="en-US" dirty="0" smtClean="0"/>
              <a:t>Winnebago Tribe: Meth Task Force Goals and Objectives </a:t>
            </a:r>
          </a:p>
        </p:txBody>
      </p:sp>
      <p:sp>
        <p:nvSpPr>
          <p:cNvPr id="1654787" name="Rectangle 3"/>
          <p:cNvSpPr>
            <a:spLocks noGrp="1" noChangeArrowheads="1"/>
          </p:cNvSpPr>
          <p:nvPr>
            <p:ph type="body" idx="1"/>
          </p:nvPr>
        </p:nvSpPr>
        <p:spPr>
          <a:xfrm>
            <a:off x="0" y="1676400"/>
            <a:ext cx="6400800" cy="4648200"/>
          </a:xfrm>
        </p:spPr>
        <p:txBody>
          <a:bodyPr/>
          <a:lstStyle/>
          <a:p>
            <a:endParaRPr lang="en-US" sz="2400" dirty="0" smtClean="0"/>
          </a:p>
          <a:p>
            <a:r>
              <a:rPr lang="en-US" sz="2400" dirty="0" smtClean="0"/>
              <a:t>Develop/maintain a </a:t>
            </a:r>
            <a:r>
              <a:rPr lang="en-US" sz="2400" i="1" dirty="0" smtClean="0"/>
              <a:t>Comprehensive Meth Prevention Strategy</a:t>
            </a:r>
            <a:r>
              <a:rPr lang="en-US" sz="2400" dirty="0" smtClean="0"/>
              <a:t> </a:t>
            </a:r>
          </a:p>
          <a:p>
            <a:r>
              <a:rPr lang="en-US" sz="2400" dirty="0" smtClean="0"/>
              <a:t>Collectively plan and implement </a:t>
            </a:r>
          </a:p>
          <a:p>
            <a:r>
              <a:rPr lang="en-US" sz="2400" dirty="0" smtClean="0"/>
              <a:t>Use Proactive measures</a:t>
            </a:r>
          </a:p>
          <a:p>
            <a:r>
              <a:rPr lang="en-US" sz="2400" dirty="0" smtClean="0"/>
              <a:t>Use available funds - take immediate action</a:t>
            </a:r>
          </a:p>
          <a:p>
            <a:r>
              <a:rPr lang="en-US" sz="2400" dirty="0" smtClean="0"/>
              <a:t>Working together to determine what fits </a:t>
            </a:r>
          </a:p>
          <a:p>
            <a:r>
              <a:rPr lang="en-US" sz="2400" dirty="0" smtClean="0">
                <a:solidFill>
                  <a:srgbClr val="FF0000"/>
                </a:solidFill>
              </a:rPr>
              <a:t>Broad based, multi-agency, systematic, family/community focused prevention- </a:t>
            </a:r>
          </a:p>
          <a:p>
            <a:pPr>
              <a:buNone/>
            </a:pPr>
            <a:r>
              <a:rPr lang="en-US" sz="2400" dirty="0" smtClean="0">
                <a:solidFill>
                  <a:srgbClr val="FF0000"/>
                </a:solidFill>
              </a:rPr>
              <a:t>    </a:t>
            </a:r>
            <a:r>
              <a:rPr lang="en-US" sz="2400" u="sng" dirty="0" smtClean="0">
                <a:solidFill>
                  <a:srgbClr val="FF0000"/>
                </a:solidFill>
              </a:rPr>
              <a:t>Will it reduce treatment need?    </a:t>
            </a:r>
          </a:p>
          <a:p>
            <a:pPr>
              <a:buFontTx/>
              <a:buNone/>
            </a:pPr>
            <a:endParaRPr lang="en-US" sz="2400" dirty="0" smtClean="0"/>
          </a:p>
          <a:p>
            <a:pPr>
              <a:buFontTx/>
              <a:buNone/>
            </a:pPr>
            <a:endParaRPr lang="en-US" sz="2400" dirty="0" smtClean="0"/>
          </a:p>
        </p:txBody>
      </p:sp>
      <p:pic>
        <p:nvPicPr>
          <p:cNvPr id="1654789" name="Picture 5"/>
          <p:cNvPicPr>
            <a:picLocks noChangeAspect="1" noChangeArrowheads="1"/>
          </p:cNvPicPr>
          <p:nvPr/>
        </p:nvPicPr>
        <p:blipFill>
          <a:blip r:embed="rId3"/>
          <a:srcRect/>
          <a:stretch>
            <a:fillRect/>
          </a:stretch>
        </p:blipFill>
        <p:spPr bwMode="auto">
          <a:xfrm>
            <a:off x="6248400" y="2057400"/>
            <a:ext cx="2662238" cy="3975100"/>
          </a:xfrm>
          <a:prstGeom prst="rect">
            <a:avLst/>
          </a:prstGeom>
          <a:noFill/>
          <a:ln w="9525">
            <a:noFill/>
            <a:miter lim="800000"/>
            <a:headEnd/>
            <a:tailEnd/>
          </a:ln>
          <a:effectLst/>
        </p:spPr>
      </p:pic>
      <p:pic>
        <p:nvPicPr>
          <p:cNvPr id="6" name="Picture 5"/>
          <p:cNvPicPr>
            <a:picLocks noChangeAspect="1" noChangeArrowheads="1"/>
          </p:cNvPicPr>
          <p:nvPr/>
        </p:nvPicPr>
        <p:blipFill>
          <a:blip r:embed="rId4"/>
          <a:srcRect/>
          <a:stretch>
            <a:fillRect/>
          </a:stretch>
        </p:blipFill>
        <p:spPr bwMode="auto">
          <a:xfrm>
            <a:off x="0" y="1"/>
            <a:ext cx="1725273" cy="1752599"/>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6651D381-BEC6-43D2-9520-C2298B80DED7}" type="slidenum">
              <a:rPr lang="en-US" smtClean="0"/>
              <a:pPr>
                <a:defRPr/>
              </a:pPr>
              <a:t>29</a:t>
            </a:fld>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2"/>
          <p:cNvSpPr>
            <a:spLocks noGrp="1"/>
          </p:cNvSpPr>
          <p:nvPr>
            <p:ph type="sldNum" sz="quarter" idx="11"/>
          </p:nvPr>
        </p:nvSpPr>
        <p:spPr/>
        <p:txBody>
          <a:bodyPr/>
          <a:lstStyle/>
          <a:p>
            <a:pPr algn="r" rtl="0" fontAlgn="base">
              <a:spcBef>
                <a:spcPct val="0"/>
              </a:spcBef>
              <a:spcAft>
                <a:spcPct val="0"/>
              </a:spcAft>
            </a:pPr>
            <a:fld id="{40DAEF95-E301-4024-BB1F-AF353FF8CAB4}" type="slidenum">
              <a:rPr lang="en-US" sz="1200" kern="1200">
                <a:solidFill>
                  <a:srgbClr val="FFFFFF"/>
                </a:solidFill>
                <a:latin typeface="Times New Roman" pitchFamily="18" charset="0"/>
                <a:ea typeface="+mn-ea"/>
                <a:cs typeface="+mn-cs"/>
              </a:rPr>
              <a:pPr algn="r" rtl="0" fontAlgn="base">
                <a:spcBef>
                  <a:spcPct val="0"/>
                </a:spcBef>
                <a:spcAft>
                  <a:spcPct val="0"/>
                </a:spcAft>
              </a:pPr>
              <a:t>3</a:t>
            </a:fld>
            <a:endParaRPr lang="en-US" sz="1200" kern="1200">
              <a:solidFill>
                <a:srgbClr val="FFFFFF"/>
              </a:solidFill>
              <a:latin typeface="Times New Roman" pitchFamily="18" charset="0"/>
              <a:ea typeface="+mn-ea"/>
              <a:cs typeface="+mn-cs"/>
            </a:endParaRPr>
          </a:p>
        </p:txBody>
      </p:sp>
      <p:graphicFrame>
        <p:nvGraphicFramePr>
          <p:cNvPr id="1154050" name="Object 2"/>
          <p:cNvGraphicFramePr>
            <a:graphicFrameLocks noChangeAspect="1"/>
          </p:cNvGraphicFramePr>
          <p:nvPr/>
        </p:nvGraphicFramePr>
        <p:xfrm>
          <a:off x="3048000" y="1219200"/>
          <a:ext cx="1143000" cy="1143000"/>
        </p:xfrm>
        <a:graphic>
          <a:graphicData uri="http://schemas.openxmlformats.org/presentationml/2006/ole">
            <p:oleObj spid="_x0000_s373762" r:id="rId4" imgW="838200" imgH="838200" progId="Word.Picture.8">
              <p:embed/>
            </p:oleObj>
          </a:graphicData>
        </a:graphic>
      </p:graphicFrame>
      <p:sp>
        <p:nvSpPr>
          <p:cNvPr id="1154051" name="Text Box 3"/>
          <p:cNvSpPr txBox="1">
            <a:spLocks noChangeArrowheads="1"/>
          </p:cNvSpPr>
          <p:nvPr/>
        </p:nvSpPr>
        <p:spPr bwMode="auto">
          <a:xfrm>
            <a:off x="6934200" y="3962400"/>
            <a:ext cx="1600200" cy="812800"/>
          </a:xfrm>
          <a:prstGeom prst="rect">
            <a:avLst/>
          </a:prstGeom>
          <a:noFill/>
          <a:ln w="9525">
            <a:noFill/>
            <a:miter lim="800000"/>
            <a:headEnd/>
            <a:tailEnd/>
          </a:ln>
        </p:spPr>
        <p:txBody>
          <a:bodyPr/>
          <a:lstStyle/>
          <a:p>
            <a:pPr algn="l" rtl="0" eaLnBrk="0" fontAlgn="base" hangingPunct="0">
              <a:spcBef>
                <a:spcPct val="0"/>
              </a:spcBef>
              <a:spcAft>
                <a:spcPct val="0"/>
              </a:spcAft>
            </a:pPr>
            <a:r>
              <a:rPr lang="en-US" sz="1400" kern="1200">
                <a:solidFill>
                  <a:srgbClr val="FFFFFF"/>
                </a:solidFill>
                <a:latin typeface="Arial" charset="0"/>
                <a:ea typeface="+mn-ea"/>
                <a:cs typeface="+mn-cs"/>
              </a:rPr>
              <a:t>Jack Brown  </a:t>
            </a:r>
          </a:p>
          <a:p>
            <a:pPr algn="l" rtl="0" eaLnBrk="0" fontAlgn="base" hangingPunct="0">
              <a:spcBef>
                <a:spcPct val="0"/>
              </a:spcBef>
              <a:spcAft>
                <a:spcPct val="0"/>
              </a:spcAft>
            </a:pPr>
            <a:r>
              <a:rPr lang="en-US" sz="1400" kern="1200">
                <a:solidFill>
                  <a:srgbClr val="FFFFFF"/>
                </a:solidFill>
                <a:latin typeface="Arial" charset="0"/>
                <a:ea typeface="+mn-ea"/>
                <a:cs typeface="+mn-cs"/>
              </a:rPr>
              <a:t>Adolescent </a:t>
            </a:r>
          </a:p>
          <a:p>
            <a:pPr algn="l" rtl="0" eaLnBrk="0" fontAlgn="base" hangingPunct="0">
              <a:spcBef>
                <a:spcPct val="0"/>
              </a:spcBef>
              <a:spcAft>
                <a:spcPct val="0"/>
              </a:spcAft>
            </a:pPr>
            <a:r>
              <a:rPr lang="en-US" sz="1400" kern="1200">
                <a:solidFill>
                  <a:srgbClr val="FFFFFF"/>
                </a:solidFill>
                <a:latin typeface="Arial" charset="0"/>
                <a:ea typeface="+mn-ea"/>
                <a:cs typeface="+mn-cs"/>
              </a:rPr>
              <a:t>Treatment Center</a:t>
            </a:r>
            <a:endParaRPr lang="en-US" sz="1400" kern="1200">
              <a:solidFill>
                <a:srgbClr val="FFFFFF"/>
              </a:solidFill>
              <a:latin typeface="Papyrus" pitchFamily="66" charset="0"/>
              <a:ea typeface="+mn-ea"/>
              <a:cs typeface="+mn-cs"/>
            </a:endParaRPr>
          </a:p>
        </p:txBody>
      </p:sp>
      <p:sp>
        <p:nvSpPr>
          <p:cNvPr id="1154052" name="Text Box 4"/>
          <p:cNvSpPr txBox="1">
            <a:spLocks noChangeArrowheads="1"/>
          </p:cNvSpPr>
          <p:nvPr/>
        </p:nvSpPr>
        <p:spPr bwMode="auto">
          <a:xfrm>
            <a:off x="1066800" y="2057400"/>
            <a:ext cx="2057400" cy="769938"/>
          </a:xfrm>
          <a:prstGeom prst="rect">
            <a:avLst/>
          </a:prstGeom>
          <a:noFill/>
          <a:ln w="9525">
            <a:noFill/>
            <a:miter lim="800000"/>
            <a:headEnd/>
            <a:tailEnd/>
          </a:ln>
        </p:spPr>
        <p:txBody>
          <a:bodyPr/>
          <a:lstStyle/>
          <a:p>
            <a:pPr algn="l" rtl="0" eaLnBrk="0" fontAlgn="base" hangingPunct="0">
              <a:spcBef>
                <a:spcPct val="0"/>
              </a:spcBef>
              <a:spcAft>
                <a:spcPct val="0"/>
              </a:spcAft>
            </a:pPr>
            <a:r>
              <a:rPr lang="en-US" sz="1400" kern="1200">
                <a:solidFill>
                  <a:srgbClr val="FFFFFF"/>
                </a:solidFill>
                <a:latin typeface="Arial" charset="0"/>
                <a:ea typeface="+mn-ea"/>
                <a:cs typeface="+mn-cs"/>
              </a:rPr>
              <a:t>Alaska Native Tribal Health Consortium</a:t>
            </a:r>
          </a:p>
        </p:txBody>
      </p:sp>
      <p:sp>
        <p:nvSpPr>
          <p:cNvPr id="1154053" name="Text Box 5"/>
          <p:cNvSpPr txBox="1">
            <a:spLocks noChangeArrowheads="1"/>
          </p:cNvSpPr>
          <p:nvPr/>
        </p:nvSpPr>
        <p:spPr bwMode="auto">
          <a:xfrm>
            <a:off x="1143000" y="3598863"/>
            <a:ext cx="1822450" cy="515937"/>
          </a:xfrm>
          <a:prstGeom prst="rect">
            <a:avLst/>
          </a:prstGeom>
          <a:noFill/>
          <a:ln w="9525">
            <a:noFill/>
            <a:miter lim="800000"/>
            <a:headEnd/>
            <a:tailEnd/>
          </a:ln>
        </p:spPr>
        <p:txBody>
          <a:bodyPr/>
          <a:lstStyle/>
          <a:p>
            <a:pPr algn="l" rtl="0" eaLnBrk="0" fontAlgn="base" hangingPunct="0">
              <a:spcBef>
                <a:spcPct val="0"/>
              </a:spcBef>
              <a:spcAft>
                <a:spcPct val="0"/>
              </a:spcAft>
            </a:pPr>
            <a:r>
              <a:rPr lang="en-US" sz="1400" kern="1200">
                <a:solidFill>
                  <a:srgbClr val="FFFFFF"/>
                </a:solidFill>
                <a:latin typeface="Arial" charset="0"/>
                <a:ea typeface="+mn-ea"/>
                <a:cs typeface="+mn-cs"/>
              </a:rPr>
              <a:t>United American Indian Involvement</a:t>
            </a:r>
          </a:p>
        </p:txBody>
      </p:sp>
      <p:sp>
        <p:nvSpPr>
          <p:cNvPr id="1154054" name="Text Box 6"/>
          <p:cNvSpPr txBox="1">
            <a:spLocks noChangeArrowheads="1"/>
          </p:cNvSpPr>
          <p:nvPr/>
        </p:nvSpPr>
        <p:spPr bwMode="auto">
          <a:xfrm>
            <a:off x="1143000" y="2819400"/>
            <a:ext cx="2211388" cy="677863"/>
          </a:xfrm>
          <a:prstGeom prst="rect">
            <a:avLst/>
          </a:prstGeom>
          <a:noFill/>
          <a:ln w="9525">
            <a:noFill/>
            <a:miter lim="800000"/>
            <a:headEnd/>
            <a:tailEnd/>
          </a:ln>
        </p:spPr>
        <p:txBody>
          <a:bodyPr/>
          <a:lstStyle/>
          <a:p>
            <a:pPr algn="l" rtl="0" eaLnBrk="0" fontAlgn="base" hangingPunct="0">
              <a:spcBef>
                <a:spcPct val="0"/>
              </a:spcBef>
              <a:spcAft>
                <a:spcPct val="0"/>
              </a:spcAft>
            </a:pPr>
            <a:r>
              <a:rPr lang="en-US" sz="1400" kern="1200">
                <a:solidFill>
                  <a:srgbClr val="FFFFFF"/>
                </a:solidFill>
                <a:latin typeface="Arial" charset="0"/>
                <a:ea typeface="+mn-ea"/>
                <a:cs typeface="+mn-cs"/>
              </a:rPr>
              <a:t>Northwest Portland Area Indian Health Board</a:t>
            </a:r>
          </a:p>
        </p:txBody>
      </p:sp>
      <p:sp>
        <p:nvSpPr>
          <p:cNvPr id="1154055" name="Text Box 7"/>
          <p:cNvSpPr txBox="1">
            <a:spLocks noChangeArrowheads="1"/>
          </p:cNvSpPr>
          <p:nvPr/>
        </p:nvSpPr>
        <p:spPr bwMode="auto">
          <a:xfrm>
            <a:off x="3429000" y="5257800"/>
            <a:ext cx="2057400" cy="457200"/>
          </a:xfrm>
          <a:prstGeom prst="rect">
            <a:avLst/>
          </a:prstGeom>
          <a:noFill/>
          <a:ln w="9525">
            <a:noFill/>
            <a:miter lim="800000"/>
            <a:headEnd/>
            <a:tailEnd/>
          </a:ln>
        </p:spPr>
        <p:txBody>
          <a:bodyPr/>
          <a:lstStyle/>
          <a:p>
            <a:pPr algn="l" rtl="0" eaLnBrk="0" fontAlgn="base" hangingPunct="0">
              <a:spcBef>
                <a:spcPct val="0"/>
              </a:spcBef>
              <a:spcAft>
                <a:spcPct val="0"/>
              </a:spcAft>
            </a:pPr>
            <a:r>
              <a:rPr lang="en-US" sz="1400" kern="1200">
                <a:solidFill>
                  <a:srgbClr val="FFFFFF"/>
                </a:solidFill>
                <a:latin typeface="Arial" charset="0"/>
                <a:ea typeface="+mn-ea"/>
                <a:cs typeface="+mn-cs"/>
              </a:rPr>
              <a:t>Na'nizhoozhi Center</a:t>
            </a:r>
          </a:p>
        </p:txBody>
      </p:sp>
      <p:sp>
        <p:nvSpPr>
          <p:cNvPr id="1154056" name="Text Box 8"/>
          <p:cNvSpPr txBox="1">
            <a:spLocks noChangeArrowheads="1"/>
          </p:cNvSpPr>
          <p:nvPr/>
        </p:nvSpPr>
        <p:spPr bwMode="auto">
          <a:xfrm>
            <a:off x="6781800" y="1447800"/>
            <a:ext cx="1600200" cy="541338"/>
          </a:xfrm>
          <a:prstGeom prst="rect">
            <a:avLst/>
          </a:prstGeom>
          <a:noFill/>
          <a:ln w="9525">
            <a:noFill/>
            <a:miter lim="800000"/>
            <a:headEnd/>
            <a:tailEnd/>
          </a:ln>
        </p:spPr>
        <p:txBody>
          <a:bodyPr/>
          <a:lstStyle/>
          <a:p>
            <a:pPr algn="l" rtl="0" eaLnBrk="0" fontAlgn="base" hangingPunct="0">
              <a:spcBef>
                <a:spcPct val="0"/>
              </a:spcBef>
              <a:spcAft>
                <a:spcPct val="0"/>
              </a:spcAft>
            </a:pPr>
            <a:r>
              <a:rPr lang="en-US" sz="1400" kern="1200">
                <a:solidFill>
                  <a:srgbClr val="FFFFFF"/>
                </a:solidFill>
                <a:latin typeface="Arial" charset="0"/>
                <a:ea typeface="+mn-ea"/>
                <a:cs typeface="+mn-cs"/>
              </a:rPr>
              <a:t>Tribal Colleges and Universities</a:t>
            </a:r>
          </a:p>
        </p:txBody>
      </p:sp>
      <p:graphicFrame>
        <p:nvGraphicFramePr>
          <p:cNvPr id="1154057" name="Object 9"/>
          <p:cNvGraphicFramePr>
            <a:graphicFrameLocks noChangeAspect="1"/>
          </p:cNvGraphicFramePr>
          <p:nvPr/>
        </p:nvGraphicFramePr>
        <p:xfrm>
          <a:off x="3352800" y="2667000"/>
          <a:ext cx="3713163" cy="2476500"/>
        </p:xfrm>
        <a:graphic>
          <a:graphicData uri="http://schemas.openxmlformats.org/presentationml/2006/ole">
            <p:oleObj spid="_x0000_s373763" name="Picture" r:id="rId5" imgW="3723480" imgH="2306880" progId="Word.Picture.8">
              <p:embed/>
            </p:oleObj>
          </a:graphicData>
        </a:graphic>
      </p:graphicFrame>
      <p:sp>
        <p:nvSpPr>
          <p:cNvPr id="1154058" name="Line 10"/>
          <p:cNvSpPr>
            <a:spLocks noChangeShapeType="1"/>
          </p:cNvSpPr>
          <p:nvPr/>
        </p:nvSpPr>
        <p:spPr bwMode="auto">
          <a:xfrm flipV="1">
            <a:off x="3352800" y="4191000"/>
            <a:ext cx="990600" cy="457200"/>
          </a:xfrm>
          <a:prstGeom prst="line">
            <a:avLst/>
          </a:prstGeom>
          <a:noFill/>
          <a:ln w="19050">
            <a:solidFill>
              <a:srgbClr val="FF0000"/>
            </a:solidFill>
            <a:round/>
            <a:headEnd/>
            <a:tailEnd type="triangle" w="med" len="med"/>
          </a:ln>
        </p:spPr>
        <p:txBody>
          <a:bodyPr/>
          <a:lstStyle/>
          <a:p>
            <a:pPr algn="l" rtl="0" fontAlgn="base">
              <a:spcBef>
                <a:spcPct val="0"/>
              </a:spcBef>
              <a:spcAft>
                <a:spcPct val="0"/>
              </a:spcAft>
            </a:pPr>
            <a:endParaRPr lang="en-US" sz="3200" b="1" kern="1200">
              <a:solidFill>
                <a:srgbClr val="000000"/>
              </a:solidFill>
              <a:latin typeface="Times New Roman" pitchFamily="18" charset="0"/>
              <a:ea typeface="+mn-ea"/>
              <a:cs typeface="+mn-cs"/>
            </a:endParaRPr>
          </a:p>
        </p:txBody>
      </p:sp>
      <p:sp>
        <p:nvSpPr>
          <p:cNvPr id="1154059" name="Line 11"/>
          <p:cNvSpPr>
            <a:spLocks noChangeShapeType="1"/>
          </p:cNvSpPr>
          <p:nvPr/>
        </p:nvSpPr>
        <p:spPr bwMode="auto">
          <a:xfrm flipH="1" flipV="1">
            <a:off x="5257800" y="4191000"/>
            <a:ext cx="1676400" cy="0"/>
          </a:xfrm>
          <a:prstGeom prst="line">
            <a:avLst/>
          </a:prstGeom>
          <a:noFill/>
          <a:ln w="12700">
            <a:solidFill>
              <a:srgbClr val="FF0000"/>
            </a:solidFill>
            <a:round/>
            <a:headEnd/>
            <a:tailEnd type="triangle" w="med" len="med"/>
          </a:ln>
        </p:spPr>
        <p:txBody>
          <a:bodyPr/>
          <a:lstStyle/>
          <a:p>
            <a:pPr algn="l" rtl="0" fontAlgn="base">
              <a:spcBef>
                <a:spcPct val="0"/>
              </a:spcBef>
              <a:spcAft>
                <a:spcPct val="0"/>
              </a:spcAft>
            </a:pPr>
            <a:endParaRPr lang="en-US" sz="3200" b="1" kern="1200">
              <a:solidFill>
                <a:srgbClr val="000000"/>
              </a:solidFill>
              <a:latin typeface="Times New Roman" pitchFamily="18" charset="0"/>
              <a:ea typeface="+mn-ea"/>
              <a:cs typeface="+mn-cs"/>
            </a:endParaRPr>
          </a:p>
        </p:txBody>
      </p:sp>
      <p:sp>
        <p:nvSpPr>
          <p:cNvPr id="1154060" name="Text Box 12"/>
          <p:cNvSpPr txBox="1">
            <a:spLocks noChangeArrowheads="1"/>
          </p:cNvSpPr>
          <p:nvPr/>
        </p:nvSpPr>
        <p:spPr bwMode="auto">
          <a:xfrm>
            <a:off x="3657600" y="2895600"/>
            <a:ext cx="1438275" cy="406400"/>
          </a:xfrm>
          <a:prstGeom prst="rect">
            <a:avLst/>
          </a:prstGeom>
          <a:noFill/>
          <a:ln w="9525">
            <a:noFill/>
            <a:miter lim="800000"/>
            <a:headEnd/>
            <a:tailEnd/>
          </a:ln>
        </p:spPr>
        <p:txBody>
          <a:bodyPr/>
          <a:lstStyle/>
          <a:p>
            <a:pPr algn="l" rtl="0" eaLnBrk="0" fontAlgn="base" hangingPunct="0">
              <a:spcBef>
                <a:spcPct val="0"/>
              </a:spcBef>
              <a:spcAft>
                <a:spcPct val="0"/>
              </a:spcAft>
            </a:pPr>
            <a:r>
              <a:rPr lang="en-US" sz="1400" b="1" kern="1200">
                <a:solidFill>
                  <a:srgbClr val="FFFFFF"/>
                </a:solidFill>
                <a:latin typeface="Arial" charset="0"/>
                <a:ea typeface="+mn-ea"/>
                <a:cs typeface="+mn-cs"/>
              </a:rPr>
              <a:t>One Sky Center</a:t>
            </a:r>
          </a:p>
        </p:txBody>
      </p:sp>
      <p:sp>
        <p:nvSpPr>
          <p:cNvPr id="1154061" name="Line 13"/>
          <p:cNvSpPr>
            <a:spLocks noChangeShapeType="1"/>
          </p:cNvSpPr>
          <p:nvPr/>
        </p:nvSpPr>
        <p:spPr bwMode="auto">
          <a:xfrm>
            <a:off x="2819400" y="4038600"/>
            <a:ext cx="762000" cy="76200"/>
          </a:xfrm>
          <a:prstGeom prst="line">
            <a:avLst/>
          </a:prstGeom>
          <a:noFill/>
          <a:ln w="19050">
            <a:solidFill>
              <a:srgbClr val="FF0000"/>
            </a:solidFill>
            <a:round/>
            <a:headEnd/>
            <a:tailEnd type="triangle" w="med" len="med"/>
          </a:ln>
        </p:spPr>
        <p:txBody>
          <a:bodyPr/>
          <a:lstStyle/>
          <a:p>
            <a:pPr algn="l" rtl="0" fontAlgn="base">
              <a:spcBef>
                <a:spcPct val="0"/>
              </a:spcBef>
              <a:spcAft>
                <a:spcPct val="0"/>
              </a:spcAft>
            </a:pPr>
            <a:endParaRPr lang="en-US" sz="3200" b="1" kern="1200">
              <a:solidFill>
                <a:srgbClr val="000000"/>
              </a:solidFill>
              <a:latin typeface="Times New Roman" pitchFamily="18" charset="0"/>
              <a:ea typeface="+mn-ea"/>
              <a:cs typeface="+mn-cs"/>
            </a:endParaRPr>
          </a:p>
        </p:txBody>
      </p:sp>
      <p:sp>
        <p:nvSpPr>
          <p:cNvPr id="1154062" name="AutoShape 14"/>
          <p:cNvSpPr>
            <a:spLocks noChangeArrowheads="1"/>
          </p:cNvSpPr>
          <p:nvPr/>
        </p:nvSpPr>
        <p:spPr bwMode="auto">
          <a:xfrm>
            <a:off x="3505200" y="2971800"/>
            <a:ext cx="130175" cy="134938"/>
          </a:xfrm>
          <a:prstGeom prst="star4">
            <a:avLst>
              <a:gd name="adj" fmla="val 12500"/>
            </a:avLst>
          </a:prstGeom>
          <a:solidFill>
            <a:srgbClr val="FFFF99"/>
          </a:solidFill>
          <a:ln w="9525">
            <a:solidFill>
              <a:srgbClr val="FFFF00"/>
            </a:solidFill>
            <a:miter lim="800000"/>
            <a:headEnd/>
            <a:tailEnd/>
          </a:ln>
        </p:spPr>
        <p:txBody>
          <a:bodyPr/>
          <a:lstStyle/>
          <a:p>
            <a:pPr algn="l" rtl="0" fontAlgn="base">
              <a:spcBef>
                <a:spcPct val="0"/>
              </a:spcBef>
              <a:spcAft>
                <a:spcPct val="0"/>
              </a:spcAft>
            </a:pPr>
            <a:endParaRPr lang="en-US" sz="3200" b="1" kern="1200">
              <a:solidFill>
                <a:srgbClr val="000000"/>
              </a:solidFill>
              <a:latin typeface="Times New Roman" pitchFamily="18" charset="0"/>
              <a:ea typeface="+mn-ea"/>
              <a:cs typeface="+mn-cs"/>
            </a:endParaRPr>
          </a:p>
        </p:txBody>
      </p:sp>
      <p:sp>
        <p:nvSpPr>
          <p:cNvPr id="1154063" name="Line 15"/>
          <p:cNvSpPr>
            <a:spLocks noChangeShapeType="1"/>
          </p:cNvSpPr>
          <p:nvPr/>
        </p:nvSpPr>
        <p:spPr bwMode="auto">
          <a:xfrm>
            <a:off x="3048000" y="3048000"/>
            <a:ext cx="457200" cy="0"/>
          </a:xfrm>
          <a:prstGeom prst="line">
            <a:avLst/>
          </a:prstGeom>
          <a:noFill/>
          <a:ln w="19050">
            <a:solidFill>
              <a:srgbClr val="FF0000"/>
            </a:solidFill>
            <a:round/>
            <a:headEnd/>
            <a:tailEnd type="triangle" w="med" len="med"/>
          </a:ln>
          <a:effectLst/>
        </p:spPr>
        <p:txBody>
          <a:bodyPr/>
          <a:lstStyle/>
          <a:p>
            <a:pPr algn="l" rtl="0" fontAlgn="base">
              <a:spcBef>
                <a:spcPct val="0"/>
              </a:spcBef>
              <a:spcAft>
                <a:spcPct val="0"/>
              </a:spcAft>
            </a:pPr>
            <a:endParaRPr lang="en-US" sz="3200" b="1" kern="1200">
              <a:solidFill>
                <a:srgbClr val="000000"/>
              </a:solidFill>
              <a:latin typeface="Times New Roman" pitchFamily="18" charset="0"/>
              <a:ea typeface="+mn-ea"/>
              <a:cs typeface="+mn-cs"/>
            </a:endParaRPr>
          </a:p>
        </p:txBody>
      </p:sp>
      <p:sp>
        <p:nvSpPr>
          <p:cNvPr id="1154064" name="Text Box 16"/>
          <p:cNvSpPr txBox="1">
            <a:spLocks noChangeArrowheads="1"/>
          </p:cNvSpPr>
          <p:nvPr/>
        </p:nvSpPr>
        <p:spPr bwMode="auto">
          <a:xfrm>
            <a:off x="1524000" y="4648200"/>
            <a:ext cx="2286000" cy="457200"/>
          </a:xfrm>
          <a:prstGeom prst="rect">
            <a:avLst/>
          </a:prstGeom>
          <a:noFill/>
          <a:ln w="9525">
            <a:noFill/>
            <a:miter lim="800000"/>
            <a:headEnd/>
            <a:tailEnd/>
          </a:ln>
        </p:spPr>
        <p:txBody>
          <a:bodyPr/>
          <a:lstStyle/>
          <a:p>
            <a:pPr algn="l" rtl="0" eaLnBrk="0" fontAlgn="base" hangingPunct="0">
              <a:spcBef>
                <a:spcPct val="0"/>
              </a:spcBef>
              <a:spcAft>
                <a:spcPct val="0"/>
              </a:spcAft>
            </a:pPr>
            <a:r>
              <a:rPr lang="en-US" sz="1400" kern="1200">
                <a:solidFill>
                  <a:srgbClr val="FFFFFF"/>
                </a:solidFill>
                <a:latin typeface="Arial" charset="0"/>
                <a:ea typeface="+mn-ea"/>
                <a:cs typeface="+mn-cs"/>
              </a:rPr>
              <a:t>National Indian Youth Leadership Project</a:t>
            </a:r>
          </a:p>
        </p:txBody>
      </p:sp>
      <p:sp>
        <p:nvSpPr>
          <p:cNvPr id="1154065" name="Line 17"/>
          <p:cNvSpPr>
            <a:spLocks noChangeShapeType="1"/>
          </p:cNvSpPr>
          <p:nvPr/>
        </p:nvSpPr>
        <p:spPr bwMode="auto">
          <a:xfrm flipV="1">
            <a:off x="4343400" y="4191000"/>
            <a:ext cx="0" cy="1143000"/>
          </a:xfrm>
          <a:prstGeom prst="line">
            <a:avLst/>
          </a:prstGeom>
          <a:noFill/>
          <a:ln w="12700">
            <a:solidFill>
              <a:srgbClr val="FF0000"/>
            </a:solidFill>
            <a:round/>
            <a:headEnd/>
            <a:tailEnd type="triangle" w="med" len="med"/>
          </a:ln>
          <a:effectLst/>
        </p:spPr>
        <p:txBody>
          <a:bodyPr/>
          <a:lstStyle/>
          <a:p>
            <a:pPr algn="l" rtl="0" fontAlgn="base">
              <a:spcBef>
                <a:spcPct val="0"/>
              </a:spcBef>
              <a:spcAft>
                <a:spcPct val="0"/>
              </a:spcAft>
            </a:pPr>
            <a:endParaRPr lang="en-US" sz="3200" b="1" kern="1200">
              <a:solidFill>
                <a:srgbClr val="000000"/>
              </a:solidFill>
              <a:latin typeface="Times New Roman" pitchFamily="18" charset="0"/>
              <a:ea typeface="+mn-ea"/>
              <a:cs typeface="+mn-cs"/>
            </a:endParaRPr>
          </a:p>
        </p:txBody>
      </p:sp>
      <p:sp>
        <p:nvSpPr>
          <p:cNvPr id="1154066" name="Text Box 18"/>
          <p:cNvSpPr txBox="1">
            <a:spLocks noChangeArrowheads="1"/>
          </p:cNvSpPr>
          <p:nvPr/>
        </p:nvSpPr>
        <p:spPr bwMode="auto">
          <a:xfrm>
            <a:off x="4191000" y="1524000"/>
            <a:ext cx="2514600" cy="304800"/>
          </a:xfrm>
          <a:prstGeom prst="rect">
            <a:avLst/>
          </a:prstGeom>
          <a:noFill/>
          <a:ln w="9525">
            <a:noFill/>
            <a:miter lim="800000"/>
            <a:headEnd/>
            <a:tailEnd/>
          </a:ln>
          <a:effectLst/>
        </p:spPr>
        <p:txBody>
          <a:bodyPr>
            <a:spAutoFit/>
          </a:bodyPr>
          <a:lstStyle/>
          <a:p>
            <a:pPr algn="l" rtl="0" fontAlgn="base">
              <a:spcBef>
                <a:spcPct val="50000"/>
              </a:spcBef>
              <a:spcAft>
                <a:spcPct val="0"/>
              </a:spcAft>
            </a:pPr>
            <a:r>
              <a:rPr lang="en-US" sz="1400" kern="1200">
                <a:solidFill>
                  <a:srgbClr val="FFFFFF"/>
                </a:solidFill>
                <a:latin typeface="Arial" charset="0"/>
                <a:ea typeface="+mn-ea"/>
                <a:cs typeface="+mn-cs"/>
              </a:rPr>
              <a:t>Cook Inlet Tribal Council</a:t>
            </a:r>
          </a:p>
        </p:txBody>
      </p:sp>
      <p:sp>
        <p:nvSpPr>
          <p:cNvPr id="1154067" name="Line 19"/>
          <p:cNvSpPr>
            <a:spLocks noChangeShapeType="1"/>
          </p:cNvSpPr>
          <p:nvPr/>
        </p:nvSpPr>
        <p:spPr bwMode="auto">
          <a:xfrm flipH="1">
            <a:off x="3581400" y="1676400"/>
            <a:ext cx="609600" cy="152400"/>
          </a:xfrm>
          <a:prstGeom prst="line">
            <a:avLst/>
          </a:prstGeom>
          <a:noFill/>
          <a:ln w="12700">
            <a:solidFill>
              <a:srgbClr val="FF0000"/>
            </a:solidFill>
            <a:round/>
            <a:headEnd/>
            <a:tailEnd type="triangle" w="med" len="med"/>
          </a:ln>
          <a:effectLst/>
        </p:spPr>
        <p:txBody>
          <a:bodyPr/>
          <a:lstStyle/>
          <a:p>
            <a:pPr algn="l" rtl="0" fontAlgn="base">
              <a:spcBef>
                <a:spcPct val="0"/>
              </a:spcBef>
              <a:spcAft>
                <a:spcPct val="0"/>
              </a:spcAft>
            </a:pPr>
            <a:endParaRPr lang="en-US" sz="3200" b="1" kern="1200">
              <a:solidFill>
                <a:srgbClr val="000000"/>
              </a:solidFill>
              <a:latin typeface="Times New Roman" pitchFamily="18" charset="0"/>
              <a:ea typeface="+mn-ea"/>
              <a:cs typeface="+mn-cs"/>
            </a:endParaRPr>
          </a:p>
        </p:txBody>
      </p:sp>
      <p:sp>
        <p:nvSpPr>
          <p:cNvPr id="1154068" name="Line 20"/>
          <p:cNvSpPr>
            <a:spLocks noChangeShapeType="1"/>
          </p:cNvSpPr>
          <p:nvPr/>
        </p:nvSpPr>
        <p:spPr bwMode="auto">
          <a:xfrm flipV="1">
            <a:off x="2667000" y="1905000"/>
            <a:ext cx="914400" cy="228600"/>
          </a:xfrm>
          <a:prstGeom prst="line">
            <a:avLst/>
          </a:prstGeom>
          <a:noFill/>
          <a:ln w="12700">
            <a:solidFill>
              <a:srgbClr val="FF0000"/>
            </a:solidFill>
            <a:round/>
            <a:headEnd/>
            <a:tailEnd type="triangle" w="med" len="med"/>
          </a:ln>
          <a:effectLst/>
        </p:spPr>
        <p:txBody>
          <a:bodyPr/>
          <a:lstStyle/>
          <a:p>
            <a:pPr algn="l" rtl="0" fontAlgn="base">
              <a:spcBef>
                <a:spcPct val="0"/>
              </a:spcBef>
              <a:spcAft>
                <a:spcPct val="0"/>
              </a:spcAft>
            </a:pPr>
            <a:endParaRPr lang="en-US" sz="3200" b="1" kern="1200">
              <a:solidFill>
                <a:srgbClr val="000000"/>
              </a:solidFill>
              <a:latin typeface="Times New Roman" pitchFamily="18" charset="0"/>
              <a:ea typeface="+mn-ea"/>
              <a:cs typeface="+mn-cs"/>
            </a:endParaRPr>
          </a:p>
        </p:txBody>
      </p:sp>
      <p:sp>
        <p:nvSpPr>
          <p:cNvPr id="1154069" name="Text Box 21"/>
          <p:cNvSpPr txBox="1">
            <a:spLocks noChangeArrowheads="1"/>
          </p:cNvSpPr>
          <p:nvPr/>
        </p:nvSpPr>
        <p:spPr bwMode="auto">
          <a:xfrm>
            <a:off x="5181600" y="5029200"/>
            <a:ext cx="2133600" cy="517525"/>
          </a:xfrm>
          <a:prstGeom prst="rect">
            <a:avLst/>
          </a:prstGeom>
          <a:noFill/>
          <a:ln w="9525">
            <a:noFill/>
            <a:miter lim="800000"/>
            <a:headEnd/>
            <a:tailEnd/>
          </a:ln>
          <a:effectLst/>
        </p:spPr>
        <p:txBody>
          <a:bodyPr>
            <a:spAutoFit/>
          </a:bodyPr>
          <a:lstStyle/>
          <a:p>
            <a:pPr algn="l" rtl="0" fontAlgn="base">
              <a:spcBef>
                <a:spcPct val="50000"/>
              </a:spcBef>
              <a:spcAft>
                <a:spcPct val="0"/>
              </a:spcAft>
            </a:pPr>
            <a:r>
              <a:rPr lang="en-US" sz="1400" kern="1200">
                <a:solidFill>
                  <a:srgbClr val="FFFFFF"/>
                </a:solidFill>
                <a:latin typeface="Arial" charset="0"/>
                <a:ea typeface="+mn-ea"/>
                <a:cs typeface="+mn-cs"/>
              </a:rPr>
              <a:t>Tri-Ethnic Center for Prevention Research</a:t>
            </a:r>
          </a:p>
        </p:txBody>
      </p:sp>
      <p:sp>
        <p:nvSpPr>
          <p:cNvPr id="1154070" name="Line 22"/>
          <p:cNvSpPr>
            <a:spLocks noChangeShapeType="1"/>
          </p:cNvSpPr>
          <p:nvPr/>
        </p:nvSpPr>
        <p:spPr bwMode="auto">
          <a:xfrm flipH="1" flipV="1">
            <a:off x="4648200" y="3733800"/>
            <a:ext cx="838200" cy="1295400"/>
          </a:xfrm>
          <a:prstGeom prst="line">
            <a:avLst/>
          </a:prstGeom>
          <a:noFill/>
          <a:ln w="12700">
            <a:solidFill>
              <a:srgbClr val="FF0000"/>
            </a:solidFill>
            <a:round/>
            <a:headEnd/>
            <a:tailEnd type="triangle" w="med" len="med"/>
          </a:ln>
          <a:effectLst/>
        </p:spPr>
        <p:txBody>
          <a:bodyPr/>
          <a:lstStyle/>
          <a:p>
            <a:pPr algn="l" rtl="0" fontAlgn="base">
              <a:spcBef>
                <a:spcPct val="0"/>
              </a:spcBef>
              <a:spcAft>
                <a:spcPct val="0"/>
              </a:spcAft>
            </a:pPr>
            <a:endParaRPr lang="en-US" sz="3200" b="1" kern="1200">
              <a:solidFill>
                <a:srgbClr val="000000"/>
              </a:solidFill>
              <a:latin typeface="Times New Roman" pitchFamily="18" charset="0"/>
              <a:ea typeface="+mn-ea"/>
              <a:cs typeface="+mn-cs"/>
            </a:endParaRPr>
          </a:p>
        </p:txBody>
      </p:sp>
      <p:sp>
        <p:nvSpPr>
          <p:cNvPr id="1154071" name="Text Box 23"/>
          <p:cNvSpPr txBox="1">
            <a:spLocks noChangeArrowheads="1"/>
          </p:cNvSpPr>
          <p:nvPr/>
        </p:nvSpPr>
        <p:spPr bwMode="auto">
          <a:xfrm>
            <a:off x="5867400" y="2667000"/>
            <a:ext cx="1219200" cy="304800"/>
          </a:xfrm>
          <a:prstGeom prst="rect">
            <a:avLst/>
          </a:prstGeom>
          <a:noFill/>
          <a:ln w="9525">
            <a:noFill/>
            <a:miter lim="800000"/>
            <a:headEnd/>
            <a:tailEnd/>
          </a:ln>
          <a:effectLst/>
        </p:spPr>
        <p:txBody>
          <a:bodyPr>
            <a:spAutoFit/>
          </a:bodyPr>
          <a:lstStyle/>
          <a:p>
            <a:pPr algn="l" rtl="0" fontAlgn="base">
              <a:spcBef>
                <a:spcPct val="50000"/>
              </a:spcBef>
              <a:spcAft>
                <a:spcPct val="0"/>
              </a:spcAft>
            </a:pPr>
            <a:r>
              <a:rPr lang="en-US" sz="1400" kern="1200">
                <a:solidFill>
                  <a:srgbClr val="FFFFFF"/>
                </a:solidFill>
                <a:latin typeface="Arial" charset="0"/>
                <a:ea typeface="+mn-ea"/>
                <a:cs typeface="+mn-cs"/>
              </a:rPr>
              <a:t>Red Road</a:t>
            </a:r>
          </a:p>
        </p:txBody>
      </p:sp>
      <p:sp>
        <p:nvSpPr>
          <p:cNvPr id="1154072" name="Text Box 24"/>
          <p:cNvSpPr txBox="1">
            <a:spLocks noChangeArrowheads="1"/>
          </p:cNvSpPr>
          <p:nvPr/>
        </p:nvSpPr>
        <p:spPr bwMode="auto">
          <a:xfrm>
            <a:off x="5943600" y="2133600"/>
            <a:ext cx="1981200" cy="304800"/>
          </a:xfrm>
          <a:prstGeom prst="rect">
            <a:avLst/>
          </a:prstGeom>
          <a:noFill/>
          <a:ln w="9525">
            <a:noFill/>
            <a:miter lim="800000"/>
            <a:headEnd/>
            <a:tailEnd/>
          </a:ln>
          <a:effectLst/>
        </p:spPr>
        <p:txBody>
          <a:bodyPr>
            <a:spAutoFit/>
          </a:bodyPr>
          <a:lstStyle/>
          <a:p>
            <a:pPr algn="l" rtl="0" fontAlgn="base">
              <a:spcBef>
                <a:spcPct val="50000"/>
              </a:spcBef>
              <a:spcAft>
                <a:spcPct val="0"/>
              </a:spcAft>
            </a:pPr>
            <a:r>
              <a:rPr lang="en-US" sz="1400" kern="1200">
                <a:solidFill>
                  <a:srgbClr val="FFFFFF"/>
                </a:solidFill>
                <a:latin typeface="Arial" charset="0"/>
                <a:ea typeface="+mn-ea"/>
                <a:cs typeface="+mn-cs"/>
              </a:rPr>
              <a:t>Prairielands ATTC</a:t>
            </a:r>
          </a:p>
        </p:txBody>
      </p:sp>
      <p:sp>
        <p:nvSpPr>
          <p:cNvPr id="1154073" name="Line 25"/>
          <p:cNvSpPr>
            <a:spLocks noChangeShapeType="1"/>
          </p:cNvSpPr>
          <p:nvPr/>
        </p:nvSpPr>
        <p:spPr bwMode="auto">
          <a:xfrm flipH="1">
            <a:off x="5029200" y="2895600"/>
            <a:ext cx="914400" cy="457200"/>
          </a:xfrm>
          <a:prstGeom prst="line">
            <a:avLst/>
          </a:prstGeom>
          <a:noFill/>
          <a:ln w="12700">
            <a:solidFill>
              <a:srgbClr val="FF0000"/>
            </a:solidFill>
            <a:round/>
            <a:headEnd/>
            <a:tailEnd type="triangle" w="med" len="med"/>
          </a:ln>
          <a:effectLst/>
        </p:spPr>
        <p:txBody>
          <a:bodyPr/>
          <a:lstStyle/>
          <a:p>
            <a:pPr algn="l" rtl="0" fontAlgn="base">
              <a:spcBef>
                <a:spcPct val="0"/>
              </a:spcBef>
              <a:spcAft>
                <a:spcPct val="0"/>
              </a:spcAft>
            </a:pPr>
            <a:endParaRPr lang="en-US" sz="3200" b="1" kern="1200">
              <a:solidFill>
                <a:srgbClr val="000000"/>
              </a:solidFill>
              <a:latin typeface="Times New Roman" pitchFamily="18" charset="0"/>
              <a:ea typeface="+mn-ea"/>
              <a:cs typeface="+mn-cs"/>
            </a:endParaRPr>
          </a:p>
        </p:txBody>
      </p:sp>
      <p:sp>
        <p:nvSpPr>
          <p:cNvPr id="1154074" name="Line 26"/>
          <p:cNvSpPr>
            <a:spLocks noChangeShapeType="1"/>
          </p:cNvSpPr>
          <p:nvPr/>
        </p:nvSpPr>
        <p:spPr bwMode="auto">
          <a:xfrm flipH="1">
            <a:off x="5029200" y="2438400"/>
            <a:ext cx="1066800" cy="914400"/>
          </a:xfrm>
          <a:prstGeom prst="line">
            <a:avLst/>
          </a:prstGeom>
          <a:noFill/>
          <a:ln w="12700">
            <a:solidFill>
              <a:srgbClr val="FF0000"/>
            </a:solidFill>
            <a:round/>
            <a:headEnd/>
            <a:tailEnd type="triangle" w="med" len="med"/>
          </a:ln>
          <a:effectLst/>
        </p:spPr>
        <p:txBody>
          <a:bodyPr/>
          <a:lstStyle/>
          <a:p>
            <a:pPr algn="l" rtl="0" fontAlgn="base">
              <a:spcBef>
                <a:spcPct val="0"/>
              </a:spcBef>
              <a:spcAft>
                <a:spcPct val="0"/>
              </a:spcAft>
            </a:pPr>
            <a:endParaRPr lang="en-US" sz="3200" b="1" kern="1200">
              <a:solidFill>
                <a:srgbClr val="000000"/>
              </a:solidFill>
              <a:latin typeface="Times New Roman" pitchFamily="18" charset="0"/>
              <a:ea typeface="+mn-ea"/>
              <a:cs typeface="+mn-cs"/>
            </a:endParaRPr>
          </a:p>
        </p:txBody>
      </p:sp>
      <p:sp>
        <p:nvSpPr>
          <p:cNvPr id="1154075" name="Text Box 27"/>
          <p:cNvSpPr txBox="1">
            <a:spLocks noChangeArrowheads="1"/>
          </p:cNvSpPr>
          <p:nvPr/>
        </p:nvSpPr>
        <p:spPr bwMode="auto">
          <a:xfrm>
            <a:off x="7239000" y="3048000"/>
            <a:ext cx="1905000" cy="517525"/>
          </a:xfrm>
          <a:prstGeom prst="rect">
            <a:avLst/>
          </a:prstGeom>
          <a:noFill/>
          <a:ln w="9525">
            <a:noFill/>
            <a:miter lim="800000"/>
            <a:headEnd/>
            <a:tailEnd/>
          </a:ln>
          <a:effectLst/>
        </p:spPr>
        <p:txBody>
          <a:bodyPr>
            <a:spAutoFit/>
          </a:bodyPr>
          <a:lstStyle/>
          <a:p>
            <a:pPr algn="l" rtl="0" fontAlgn="base">
              <a:spcBef>
                <a:spcPct val="50000"/>
              </a:spcBef>
              <a:spcAft>
                <a:spcPct val="0"/>
              </a:spcAft>
            </a:pPr>
            <a:r>
              <a:rPr lang="en-US" sz="1400" kern="1200">
                <a:solidFill>
                  <a:srgbClr val="FFFFFF"/>
                </a:solidFill>
                <a:latin typeface="Arial" charset="0"/>
                <a:ea typeface="+mn-ea"/>
                <a:cs typeface="+mn-cs"/>
              </a:rPr>
              <a:t>Harvard Native Health Program</a:t>
            </a:r>
          </a:p>
        </p:txBody>
      </p:sp>
      <p:sp>
        <p:nvSpPr>
          <p:cNvPr id="1154076" name="Line 28"/>
          <p:cNvSpPr>
            <a:spLocks noChangeShapeType="1"/>
          </p:cNvSpPr>
          <p:nvPr/>
        </p:nvSpPr>
        <p:spPr bwMode="auto">
          <a:xfrm flipH="1">
            <a:off x="6858000" y="3276600"/>
            <a:ext cx="457200" cy="76200"/>
          </a:xfrm>
          <a:prstGeom prst="line">
            <a:avLst/>
          </a:prstGeom>
          <a:noFill/>
          <a:ln w="12700">
            <a:solidFill>
              <a:srgbClr val="FF0000"/>
            </a:solidFill>
            <a:round/>
            <a:headEnd/>
            <a:tailEnd type="triangle" w="med" len="med"/>
          </a:ln>
          <a:effectLst/>
        </p:spPr>
        <p:txBody>
          <a:bodyPr/>
          <a:lstStyle/>
          <a:p>
            <a:pPr algn="l" rtl="0" fontAlgn="base">
              <a:spcBef>
                <a:spcPct val="0"/>
              </a:spcBef>
              <a:spcAft>
                <a:spcPct val="0"/>
              </a:spcAft>
            </a:pPr>
            <a:endParaRPr lang="en-US" sz="3200" b="1" kern="1200">
              <a:solidFill>
                <a:srgbClr val="000000"/>
              </a:solidFill>
              <a:latin typeface="Times New Roman" pitchFamily="18" charset="0"/>
              <a:ea typeface="+mn-ea"/>
              <a:cs typeface="+mn-cs"/>
            </a:endParaRPr>
          </a:p>
        </p:txBody>
      </p:sp>
      <p:sp>
        <p:nvSpPr>
          <p:cNvPr id="1154077" name="Text Box 29"/>
          <p:cNvSpPr txBox="1">
            <a:spLocks noChangeArrowheads="1"/>
          </p:cNvSpPr>
          <p:nvPr/>
        </p:nvSpPr>
        <p:spPr bwMode="auto">
          <a:xfrm>
            <a:off x="1371600" y="228600"/>
            <a:ext cx="6477000" cy="762000"/>
          </a:xfrm>
          <a:prstGeom prst="rect">
            <a:avLst/>
          </a:prstGeom>
          <a:noFill/>
          <a:ln w="9525">
            <a:noFill/>
            <a:miter lim="800000"/>
            <a:headEnd/>
            <a:tailEnd/>
          </a:ln>
          <a:effectLst/>
        </p:spPr>
        <p:txBody>
          <a:bodyPr>
            <a:spAutoFit/>
          </a:bodyPr>
          <a:lstStyle/>
          <a:p>
            <a:pPr algn="l" rtl="0" fontAlgn="base">
              <a:spcBef>
                <a:spcPct val="0"/>
              </a:spcBef>
              <a:spcAft>
                <a:spcPct val="0"/>
              </a:spcAft>
            </a:pPr>
            <a:r>
              <a:rPr lang="en-US" sz="4400" kern="1200" dirty="0">
                <a:solidFill>
                  <a:srgbClr val="FF0000"/>
                </a:solidFill>
                <a:latin typeface="Tempus Sans ITC" pitchFamily="82" charset="0"/>
              </a:rPr>
              <a:t>One Sky Center Partners</a:t>
            </a:r>
          </a:p>
        </p:txBody>
      </p:sp>
      <p:sp>
        <p:nvSpPr>
          <p:cNvPr id="1154078" name="Oval 30"/>
          <p:cNvSpPr>
            <a:spLocks noChangeArrowheads="1"/>
          </p:cNvSpPr>
          <p:nvPr/>
        </p:nvSpPr>
        <p:spPr bwMode="auto">
          <a:xfrm>
            <a:off x="6553200" y="1295400"/>
            <a:ext cx="1828800" cy="762000"/>
          </a:xfrm>
          <a:prstGeom prst="ellipse">
            <a:avLst/>
          </a:prstGeom>
          <a:noFill/>
          <a:ln w="19050">
            <a:solidFill>
              <a:schemeClr val="accent1"/>
            </a:solidFill>
            <a:round/>
            <a:headEnd/>
            <a:tailEnd/>
          </a:ln>
          <a:effectLst/>
        </p:spPr>
        <p:txBody>
          <a:bodyPr wrap="none" anchor="ctr"/>
          <a:lstStyle/>
          <a:p>
            <a:pPr algn="l" rtl="0" fontAlgn="base">
              <a:spcBef>
                <a:spcPct val="0"/>
              </a:spcBef>
              <a:spcAft>
                <a:spcPct val="0"/>
              </a:spcAft>
            </a:pPr>
            <a:endParaRPr lang="en-US" sz="3200" b="1" kern="1200">
              <a:solidFill>
                <a:srgbClr val="000000"/>
              </a:solidFill>
              <a:latin typeface="Times New Roman" pitchFamily="18" charset="0"/>
              <a:ea typeface="+mn-ea"/>
              <a:cs typeface="+mn-cs"/>
            </a:endParaRPr>
          </a:p>
        </p:txBody>
      </p:sp>
      <p:pic>
        <p:nvPicPr>
          <p:cNvPr id="1154079" name="Picture 31" descr="LogoTransparent"/>
          <p:cNvPicPr>
            <a:picLocks noChangeAspect="1" noChangeArrowheads="1"/>
          </p:cNvPicPr>
          <p:nvPr/>
        </p:nvPicPr>
        <p:blipFill>
          <a:blip r:embed="rId6"/>
          <a:srcRect/>
          <a:stretch>
            <a:fillRect/>
          </a:stretch>
        </p:blipFill>
        <p:spPr bwMode="auto">
          <a:xfrm>
            <a:off x="0" y="0"/>
            <a:ext cx="1143000" cy="112712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lgn="r" rtl="0" fontAlgn="base">
              <a:spcBef>
                <a:spcPct val="0"/>
              </a:spcBef>
              <a:spcAft>
                <a:spcPct val="0"/>
              </a:spcAft>
            </a:pPr>
            <a:fld id="{6AD66EF1-A9EC-47F6-A08E-5E0BC8930DFF}" type="slidenum">
              <a:rPr lang="en-US" sz="1200" kern="1200">
                <a:solidFill>
                  <a:srgbClr val="FFFFFF"/>
                </a:solidFill>
                <a:latin typeface="Arial" charset="0"/>
                <a:ea typeface="+mn-ea"/>
                <a:cs typeface="+mn-cs"/>
              </a:rPr>
              <a:pPr algn="r" rtl="0" fontAlgn="base">
                <a:spcBef>
                  <a:spcPct val="0"/>
                </a:spcBef>
                <a:spcAft>
                  <a:spcPct val="0"/>
                </a:spcAft>
              </a:pPr>
              <a:t>30</a:t>
            </a:fld>
            <a:endParaRPr lang="en-US" sz="1200" kern="1200">
              <a:solidFill>
                <a:srgbClr val="FFFFFF"/>
              </a:solidFill>
              <a:latin typeface="Arial" charset="0"/>
              <a:ea typeface="+mn-ea"/>
              <a:cs typeface="+mn-cs"/>
            </a:endParaRPr>
          </a:p>
        </p:txBody>
      </p:sp>
      <p:sp>
        <p:nvSpPr>
          <p:cNvPr id="1429506" name="Rectangle 2"/>
          <p:cNvSpPr>
            <a:spLocks noGrp="1" noChangeArrowheads="1"/>
          </p:cNvSpPr>
          <p:nvPr>
            <p:ph type="title"/>
          </p:nvPr>
        </p:nvSpPr>
        <p:spPr>
          <a:xfrm>
            <a:off x="685800" y="304800"/>
            <a:ext cx="7772400" cy="1295400"/>
          </a:xfrm>
        </p:spPr>
        <p:txBody>
          <a:bodyPr/>
          <a:lstStyle/>
          <a:p>
            <a:r>
              <a:rPr lang="en-US" dirty="0">
                <a:latin typeface="Tempus Sans ITC" pitchFamily="82" charset="0"/>
              </a:rPr>
              <a:t>How to Use the Toolkit</a:t>
            </a:r>
            <a:r>
              <a:rPr lang="en-US" sz="4000" b="1" dirty="0"/>
              <a:t/>
            </a:r>
            <a:br>
              <a:rPr lang="en-US" sz="4000" b="1" dirty="0"/>
            </a:br>
            <a:endParaRPr lang="en-US" sz="4000" b="1" dirty="0"/>
          </a:p>
        </p:txBody>
      </p:sp>
      <p:sp>
        <p:nvSpPr>
          <p:cNvPr id="1429507" name="Rectangle 3"/>
          <p:cNvSpPr>
            <a:spLocks noGrp="1" noChangeArrowheads="1"/>
          </p:cNvSpPr>
          <p:nvPr>
            <p:ph type="body" idx="1"/>
          </p:nvPr>
        </p:nvSpPr>
        <p:spPr>
          <a:xfrm>
            <a:off x="304800" y="1600200"/>
            <a:ext cx="8153400" cy="4495800"/>
          </a:xfrm>
        </p:spPr>
        <p:txBody>
          <a:bodyPr/>
          <a:lstStyle/>
          <a:p>
            <a:pPr>
              <a:lnSpc>
                <a:spcPct val="90000"/>
              </a:lnSpc>
            </a:pPr>
            <a:r>
              <a:rPr lang="en-US"/>
              <a:t>Leadership and decision making</a:t>
            </a:r>
          </a:p>
          <a:p>
            <a:pPr>
              <a:lnSpc>
                <a:spcPct val="90000"/>
              </a:lnSpc>
            </a:pPr>
            <a:r>
              <a:rPr lang="en-US"/>
              <a:t>Overview of each module</a:t>
            </a:r>
          </a:p>
          <a:p>
            <a:pPr>
              <a:lnSpc>
                <a:spcPct val="90000"/>
              </a:lnSpc>
            </a:pPr>
            <a:r>
              <a:rPr lang="en-US"/>
              <a:t>Specific topics, issue pages</a:t>
            </a:r>
          </a:p>
          <a:p>
            <a:pPr>
              <a:lnSpc>
                <a:spcPct val="90000"/>
              </a:lnSpc>
            </a:pPr>
            <a:r>
              <a:rPr lang="en-US"/>
              <a:t>Promising Practice approaches</a:t>
            </a:r>
          </a:p>
          <a:p>
            <a:pPr>
              <a:lnSpc>
                <a:spcPct val="90000"/>
              </a:lnSpc>
            </a:pPr>
            <a:r>
              <a:rPr lang="en-US"/>
              <a:t>What the culture and science says</a:t>
            </a:r>
          </a:p>
          <a:p>
            <a:pPr>
              <a:lnSpc>
                <a:spcPct val="90000"/>
              </a:lnSpc>
            </a:pPr>
            <a:r>
              <a:rPr lang="en-US"/>
              <a:t>Training, technical assistance, </a:t>
            </a:r>
          </a:p>
          <a:p>
            <a:pPr>
              <a:lnSpc>
                <a:spcPct val="90000"/>
              </a:lnSpc>
              <a:buFontTx/>
              <a:buNone/>
            </a:pPr>
            <a:r>
              <a:rPr lang="en-US"/>
              <a:t>    and consultation</a:t>
            </a:r>
          </a:p>
          <a:p>
            <a:pPr>
              <a:lnSpc>
                <a:spcPct val="90000"/>
              </a:lnSpc>
            </a:pPr>
            <a:r>
              <a:rPr lang="en-US"/>
              <a:t>Reference documents </a:t>
            </a:r>
          </a:p>
          <a:p>
            <a:pPr>
              <a:lnSpc>
                <a:spcPct val="90000"/>
              </a:lnSpc>
            </a:pPr>
            <a:r>
              <a:rPr lang="en-US"/>
              <a:t>Toolkit webpage</a:t>
            </a:r>
          </a:p>
        </p:txBody>
      </p:sp>
      <p:pic>
        <p:nvPicPr>
          <p:cNvPr id="1429510" name="Picture 6"/>
          <p:cNvPicPr>
            <a:picLocks noChangeAspect="1" noChangeArrowheads="1"/>
          </p:cNvPicPr>
          <p:nvPr/>
        </p:nvPicPr>
        <p:blipFill>
          <a:blip r:embed="rId3"/>
          <a:srcRect/>
          <a:stretch>
            <a:fillRect/>
          </a:stretch>
        </p:blipFill>
        <p:spPr bwMode="auto">
          <a:xfrm>
            <a:off x="6302375" y="1752600"/>
            <a:ext cx="2841625"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1"/>
          </p:nvPr>
        </p:nvSpPr>
        <p:spPr/>
        <p:txBody>
          <a:bodyPr/>
          <a:lstStyle/>
          <a:p>
            <a:pPr algn="r" rtl="0" fontAlgn="base">
              <a:spcBef>
                <a:spcPct val="0"/>
              </a:spcBef>
              <a:spcAft>
                <a:spcPct val="0"/>
              </a:spcAft>
            </a:pPr>
            <a:fld id="{8CA2A9FB-ADAB-4EF6-947D-49DD5AEDDBFA}" type="slidenum">
              <a:rPr lang="en-US" sz="1200" kern="1200">
                <a:solidFill>
                  <a:srgbClr val="FFFFFF"/>
                </a:solidFill>
                <a:latin typeface="Arial" charset="0"/>
                <a:ea typeface="+mn-ea"/>
                <a:cs typeface="+mn-cs"/>
              </a:rPr>
              <a:pPr algn="r" rtl="0" fontAlgn="base">
                <a:spcBef>
                  <a:spcPct val="0"/>
                </a:spcBef>
                <a:spcAft>
                  <a:spcPct val="0"/>
                </a:spcAft>
              </a:pPr>
              <a:t>31</a:t>
            </a:fld>
            <a:endParaRPr lang="en-US" sz="1200" kern="1200">
              <a:solidFill>
                <a:srgbClr val="FFFFFF"/>
              </a:solidFill>
              <a:latin typeface="Arial" charset="0"/>
              <a:ea typeface="+mn-ea"/>
              <a:cs typeface="+mn-cs"/>
            </a:endParaRPr>
          </a:p>
        </p:txBody>
      </p:sp>
      <p:sp>
        <p:nvSpPr>
          <p:cNvPr id="1427458" name="Rectangle 2"/>
          <p:cNvSpPr>
            <a:spLocks noGrp="1" noChangeArrowheads="1"/>
          </p:cNvSpPr>
          <p:nvPr>
            <p:ph type="title"/>
          </p:nvPr>
        </p:nvSpPr>
        <p:spPr>
          <a:xfrm>
            <a:off x="685800" y="228600"/>
            <a:ext cx="7772400" cy="1066800"/>
          </a:xfrm>
        </p:spPr>
        <p:txBody>
          <a:bodyPr/>
          <a:lstStyle/>
          <a:p>
            <a:r>
              <a:rPr lang="en-US" dirty="0">
                <a:latin typeface="Tempus Sans ITC" pitchFamily="82" charset="0"/>
              </a:rPr>
              <a:t>Toolkit Essentials</a:t>
            </a:r>
          </a:p>
        </p:txBody>
      </p:sp>
      <p:sp>
        <p:nvSpPr>
          <p:cNvPr id="1427459" name="Rectangle 3"/>
          <p:cNvSpPr>
            <a:spLocks noGrp="1" noChangeArrowheads="1"/>
          </p:cNvSpPr>
          <p:nvPr>
            <p:ph type="body" idx="1"/>
          </p:nvPr>
        </p:nvSpPr>
        <p:spPr>
          <a:xfrm>
            <a:off x="685800" y="1524000"/>
            <a:ext cx="8458200" cy="5334000"/>
          </a:xfrm>
        </p:spPr>
        <p:txBody>
          <a:bodyPr/>
          <a:lstStyle/>
          <a:p>
            <a:r>
              <a:rPr lang="en-US"/>
              <a:t>Leadership Information</a:t>
            </a:r>
          </a:p>
          <a:p>
            <a:r>
              <a:rPr lang="en-US"/>
              <a:t>Methamphetamine Basics</a:t>
            </a:r>
          </a:p>
          <a:p>
            <a:r>
              <a:rPr lang="en-US"/>
              <a:t>Tribal Code-Policy </a:t>
            </a:r>
          </a:p>
          <a:p>
            <a:r>
              <a:rPr lang="en-US"/>
              <a:t>Media</a:t>
            </a:r>
          </a:p>
          <a:p>
            <a:r>
              <a:rPr lang="en-US"/>
              <a:t>Educational Materials and Presentations</a:t>
            </a:r>
          </a:p>
          <a:p>
            <a:pPr>
              <a:buFontTx/>
              <a:buNone/>
            </a:pPr>
            <a:r>
              <a:rPr lang="en-US"/>
              <a:t>        Prevention and Treatment</a:t>
            </a:r>
          </a:p>
          <a:p>
            <a:pPr>
              <a:buFontTx/>
              <a:buNone/>
            </a:pPr>
            <a:r>
              <a:rPr lang="en-US"/>
              <a:t>        Educational for Students, Parents, Community</a:t>
            </a:r>
            <a:endParaRPr lang="en-US" sz="3200"/>
          </a:p>
          <a:p>
            <a:r>
              <a:rPr lang="en-US"/>
              <a:t> Community Organizing </a:t>
            </a:r>
          </a:p>
          <a:p>
            <a:r>
              <a:rPr lang="en-US"/>
              <a:t> Fun Youth Items</a:t>
            </a:r>
          </a:p>
          <a:p>
            <a:r>
              <a:rPr lang="en-US"/>
              <a:t> Additional Resources</a:t>
            </a:r>
          </a:p>
        </p:txBody>
      </p:sp>
      <p:graphicFrame>
        <p:nvGraphicFramePr>
          <p:cNvPr id="1427460" name="Group 4"/>
          <p:cNvGraphicFramePr>
            <a:graphicFrameLocks noGrp="1"/>
          </p:cNvGraphicFramePr>
          <p:nvPr/>
        </p:nvGraphicFramePr>
        <p:xfrm>
          <a:off x="2128838" y="1463675"/>
          <a:ext cx="3571875" cy="4099878"/>
        </p:xfrm>
        <a:graphic>
          <a:graphicData uri="http://schemas.openxmlformats.org/drawingml/2006/table">
            <a:tbl>
              <a:tblPr/>
              <a:tblGrid>
                <a:gridCol w="3571875"/>
              </a:tblGrid>
              <a:tr h="1603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35006D"/>
                          </a:solidFill>
                          <a:effectLst/>
                          <a:latin typeface="Verdana" pitchFamily="34" charset="0"/>
                        </a:rPr>
                        <a:t>  </a:t>
                      </a:r>
                      <a:r>
                        <a:rPr kumimoji="0" lang="en-US" b="0" i="0" u="none" strike="noStrike" cap="none" normalizeH="0" baseline="0" smtClean="0">
                          <a:ln>
                            <a:noFill/>
                          </a:ln>
                          <a:solidFill>
                            <a:srgbClr val="35006D"/>
                          </a:solidFill>
                          <a:effectLst/>
                          <a:latin typeface="Verdana" pitchFamily="34" charset="0"/>
                        </a:rPr>
                        <a:t> </a:t>
                      </a:r>
                      <a:r>
                        <a:rPr kumimoji="0" lang="en-US" sz="700" b="0" i="0" u="none" strike="noStrike" cap="none" normalizeH="0" baseline="0" smtClean="0">
                          <a:ln>
                            <a:noFill/>
                          </a:ln>
                          <a:solidFill>
                            <a:srgbClr val="35006D"/>
                          </a:solidFill>
                          <a:effectLst/>
                          <a:latin typeface="Verdana" pitchFamily="34" charset="0"/>
                        </a:rPr>
                        <a:t>                                                                                                                                                     </a:t>
                      </a:r>
                    </a:p>
                  </a:txBody>
                  <a:tcPr anchor="ctr" horzOverflow="overflow">
                    <a:lnL cap="flat">
                      <a:noFill/>
                    </a:lnL>
                    <a:lnR cap="flat">
                      <a:noFill/>
                    </a:lnR>
                    <a:lnT cap="flat">
                      <a:noFill/>
                    </a:lnT>
                    <a:lnB>
                      <a:noFill/>
                    </a:lnB>
                    <a:lnTlToBr>
                      <a:noFill/>
                    </a:lnTlToBr>
                    <a:lnBlToTr>
                      <a:noFill/>
                    </a:lnBlToTr>
                    <a:noFill/>
                  </a:tcPr>
                </a:tc>
              </a:tr>
              <a:tr h="36274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35006D"/>
                          </a:solidFill>
                          <a:effectLst/>
                          <a:latin typeface="Verdana" pitchFamily="34" charset="0"/>
                          <a:hlinkClick r:id=""/>
                        </a:rPr>
                        <a:t>  </a:t>
                      </a:r>
                      <a:r>
                        <a:rPr kumimoji="0" lang="en-US" sz="22500" b="0" i="0" u="none" strike="noStrike" cap="none" normalizeH="0" baseline="0" smtClean="0">
                          <a:ln>
                            <a:noFill/>
                          </a:ln>
                          <a:solidFill>
                            <a:srgbClr val="35006D"/>
                          </a:solidFill>
                          <a:effectLst/>
                          <a:latin typeface="Verdana" pitchFamily="34" charset="0"/>
                        </a:rPr>
                        <a:t> </a:t>
                      </a:r>
                      <a:r>
                        <a:rPr kumimoji="0" lang="en-US" sz="700" b="0" i="0" u="none" strike="noStrike" cap="none" normalizeH="0" baseline="0" smtClean="0">
                          <a:ln>
                            <a:noFill/>
                          </a:ln>
                          <a:solidFill>
                            <a:srgbClr val="35006D"/>
                          </a:solidFill>
                          <a:effectLst/>
                          <a:latin typeface="Verdana" pitchFamily="34" charset="0"/>
                        </a:rPr>
                        <a:t>                                                                                                                                                     </a:t>
                      </a:r>
                    </a:p>
                  </a:txBody>
                  <a:tcPr horzOverflow="overflow">
                    <a:lnL cap="flat">
                      <a:noFill/>
                    </a:lnL>
                    <a:lnR cap="flat">
                      <a:noFill/>
                    </a:lnR>
                    <a:lnT>
                      <a:noFill/>
                    </a:lnT>
                    <a:lnB cap="flat">
                      <a:noFill/>
                    </a:lnB>
                    <a:lnTlToBr>
                      <a:noFill/>
                    </a:lnTlToBr>
                    <a:lnBlToTr>
                      <a:noFill/>
                    </a:lnBlToTr>
                    <a:noFill/>
                  </a:tcPr>
                </a:tc>
              </a:tr>
            </a:tbl>
          </a:graphicData>
        </a:graphic>
      </p:graphicFrame>
      <p:pic>
        <p:nvPicPr>
          <p:cNvPr id="1427467" name="Picture 11" descr="clear"/>
          <p:cNvPicPr>
            <a:picLocks noChangeAspect="1" noChangeArrowheads="1"/>
          </p:cNvPicPr>
          <p:nvPr/>
        </p:nvPicPr>
        <p:blipFill>
          <a:blip r:embed="rId3"/>
          <a:srcRect/>
          <a:stretch>
            <a:fillRect/>
          </a:stretch>
        </p:blipFill>
        <p:spPr bwMode="auto">
          <a:xfrm>
            <a:off x="2252663" y="1509713"/>
            <a:ext cx="4762500" cy="9525"/>
          </a:xfrm>
          <a:prstGeom prst="rect">
            <a:avLst/>
          </a:prstGeom>
          <a:noFill/>
        </p:spPr>
      </p:pic>
      <p:pic>
        <p:nvPicPr>
          <p:cNvPr id="1427468" name="Picture 12" descr="eda589a1fc">
            <a:hlinkClick r:id="rId4"/>
          </p:cNvPr>
          <p:cNvPicPr>
            <a:picLocks noChangeAspect="1" noChangeArrowheads="1"/>
          </p:cNvPicPr>
          <p:nvPr/>
        </p:nvPicPr>
        <p:blipFill>
          <a:blip r:embed="rId5"/>
          <a:srcRect/>
          <a:stretch>
            <a:fillRect/>
          </a:stretch>
        </p:blipFill>
        <p:spPr bwMode="auto">
          <a:xfrm>
            <a:off x="5943600" y="1371600"/>
            <a:ext cx="3005138" cy="22606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idx="1"/>
          </p:nvPr>
        </p:nvSpPr>
        <p:spPr/>
        <p:txBody>
          <a:bodyPr>
            <a:normAutofit/>
          </a:bodyPr>
          <a:lstStyle/>
          <a:p>
            <a:r>
              <a:rPr lang="en-US" sz="2800" dirty="0" smtClean="0"/>
              <a:t>Families and Schools Together </a:t>
            </a:r>
            <a:r>
              <a:rPr lang="en-US" sz="1600" dirty="0" smtClean="0"/>
              <a:t>(Rural Wisconsin Res)</a:t>
            </a:r>
            <a:endParaRPr lang="en-US" dirty="0" smtClean="0"/>
          </a:p>
          <a:p>
            <a:r>
              <a:rPr lang="en-US" sz="2800" dirty="0" smtClean="0"/>
              <a:t>Parenting Wisely</a:t>
            </a:r>
          </a:p>
          <a:p>
            <a:r>
              <a:rPr lang="en-US" sz="2800" dirty="0" smtClean="0"/>
              <a:t>Preparing for Drug Free Years</a:t>
            </a:r>
          </a:p>
          <a:p>
            <a:r>
              <a:rPr lang="en-US" sz="2800" dirty="0" smtClean="0"/>
              <a:t>Project Alert</a:t>
            </a:r>
          </a:p>
          <a:p>
            <a:r>
              <a:rPr lang="en-US" sz="2800" dirty="0" smtClean="0"/>
              <a:t>Project Venture </a:t>
            </a:r>
            <a:r>
              <a:rPr lang="en-US" sz="2000" dirty="0" smtClean="0"/>
              <a:t>(NIYLP)</a:t>
            </a:r>
          </a:p>
          <a:p>
            <a:r>
              <a:rPr lang="en-US" sz="2800" dirty="0" smtClean="0"/>
              <a:t>Promoting Alternative Thinking Strategies</a:t>
            </a:r>
          </a:p>
          <a:p>
            <a:r>
              <a:rPr lang="en-US" sz="2800" dirty="0" smtClean="0"/>
              <a:t>American Indian Life Skills </a:t>
            </a:r>
            <a:r>
              <a:rPr lang="en-US" sz="2000" dirty="0" smtClean="0"/>
              <a:t>(Zuni Pueblo)</a:t>
            </a:r>
          </a:p>
        </p:txBody>
      </p:sp>
      <p:sp>
        <p:nvSpPr>
          <p:cNvPr id="4" name="Slide Number Placeholder 3"/>
          <p:cNvSpPr>
            <a:spLocks noGrp="1"/>
          </p:cNvSpPr>
          <p:nvPr>
            <p:ph type="sldNum" sz="quarter" idx="12"/>
          </p:nvPr>
        </p:nvSpPr>
        <p:spPr/>
        <p:txBody>
          <a:bodyPr/>
          <a:lstStyle/>
          <a:p>
            <a:pPr>
              <a:defRPr/>
            </a:pPr>
            <a:fld id="{6651D381-BEC6-43D2-9520-C2298B80DED7}" type="slidenum">
              <a:rPr lang="en-US" smtClean="0"/>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idx="1"/>
          </p:nvPr>
        </p:nvSpPr>
        <p:spPr/>
        <p:txBody>
          <a:bodyPr>
            <a:normAutofit/>
          </a:bodyPr>
          <a:lstStyle/>
          <a:p>
            <a:r>
              <a:rPr lang="en-US" sz="2800" dirty="0" smtClean="0"/>
              <a:t>Cultural Enhancement Through Story Telling </a:t>
            </a:r>
            <a:r>
              <a:rPr lang="en-US" sz="2000" dirty="0" smtClean="0"/>
              <a:t>(Tohono O’odham Res)</a:t>
            </a:r>
          </a:p>
          <a:p>
            <a:r>
              <a:rPr lang="en-US" sz="2800" dirty="0" smtClean="0"/>
              <a:t>AI Strengthening Families Program </a:t>
            </a:r>
            <a:r>
              <a:rPr lang="en-US" sz="1800" dirty="0" smtClean="0"/>
              <a:t>(U </a:t>
            </a:r>
            <a:r>
              <a:rPr lang="en-US" sz="2000" dirty="0" smtClean="0"/>
              <a:t>UT</a:t>
            </a:r>
            <a:r>
              <a:rPr lang="en-US" sz="1800" dirty="0" smtClean="0"/>
              <a:t>)</a:t>
            </a:r>
            <a:endParaRPr lang="en-US" dirty="0" smtClean="0"/>
          </a:p>
          <a:p>
            <a:r>
              <a:rPr lang="en-US" sz="2800" dirty="0" smtClean="0"/>
              <a:t>Creating Lasting Family Connections</a:t>
            </a:r>
          </a:p>
          <a:p>
            <a:r>
              <a:rPr lang="en-US" sz="2800" dirty="0" smtClean="0"/>
              <a:t>Dare to Be You </a:t>
            </a:r>
            <a:r>
              <a:rPr lang="en-US" sz="2000" dirty="0" smtClean="0"/>
              <a:t>(Ute Res)</a:t>
            </a:r>
            <a:endParaRPr lang="en-US" dirty="0" smtClean="0"/>
          </a:p>
          <a:p>
            <a:r>
              <a:rPr lang="en-US" sz="2800" dirty="0" smtClean="0"/>
              <a:t>With Eagles Wings </a:t>
            </a:r>
            <a:r>
              <a:rPr lang="en-US" sz="2000" dirty="0" smtClean="0"/>
              <a:t>(N. Arapaho Nat)</a:t>
            </a:r>
          </a:p>
          <a:p>
            <a:r>
              <a:rPr lang="en-US" sz="2800" dirty="0" smtClean="0"/>
              <a:t>Families That Care—Guiding Good </a:t>
            </a:r>
            <a:r>
              <a:rPr lang="en-US" sz="2800" dirty="0" err="1" smtClean="0"/>
              <a:t>ChoicesAcross</a:t>
            </a:r>
            <a:r>
              <a:rPr lang="en-US" sz="2800" dirty="0" smtClean="0"/>
              <a:t> Ages (Mentoring) </a:t>
            </a:r>
            <a:r>
              <a:rPr lang="en-US" sz="1800" dirty="0" smtClean="0"/>
              <a:t>(Temple U)</a:t>
            </a:r>
            <a:endParaRPr lang="en-US" sz="2800" dirty="0" smtClean="0"/>
          </a:p>
          <a:p>
            <a:r>
              <a:rPr lang="en-US" sz="2800" dirty="0" smtClean="0"/>
              <a:t>Across Ages (Mentoring) </a:t>
            </a:r>
            <a:r>
              <a:rPr lang="en-US" sz="1800" dirty="0" smtClean="0"/>
              <a:t>(Temple U)</a:t>
            </a:r>
            <a:endParaRPr lang="en-US" sz="2800" dirty="0" smtClean="0"/>
          </a:p>
          <a:p>
            <a:endParaRPr lang="en-US" sz="2800" dirty="0" smtClean="0"/>
          </a:p>
          <a:p>
            <a:endParaRPr lang="en-US" dirty="0"/>
          </a:p>
        </p:txBody>
      </p:sp>
      <p:sp>
        <p:nvSpPr>
          <p:cNvPr id="4" name="Slide Number Placeholder 3"/>
          <p:cNvSpPr>
            <a:spLocks noGrp="1"/>
          </p:cNvSpPr>
          <p:nvPr>
            <p:ph type="sldNum" sz="quarter" idx="12"/>
          </p:nvPr>
        </p:nvSpPr>
        <p:spPr/>
        <p:txBody>
          <a:bodyPr/>
          <a:lstStyle/>
          <a:p>
            <a:pPr>
              <a:defRPr/>
            </a:pPr>
            <a:fld id="{6651D381-BEC6-43D2-9520-C2298B80DED7}" type="slidenum">
              <a:rPr lang="en-US" smtClean="0"/>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837C9CEE-BD2A-4B13-9A15-0B54B19E0312}" type="slidenum">
              <a:rPr lang="en-US"/>
              <a:pPr/>
              <a:t>34</a:t>
            </a:fld>
            <a:endParaRPr lang="en-US"/>
          </a:p>
        </p:txBody>
      </p:sp>
      <p:sp>
        <p:nvSpPr>
          <p:cNvPr id="976898" name="Rectangle 2"/>
          <p:cNvSpPr>
            <a:spLocks noGrp="1" noChangeArrowheads="1"/>
          </p:cNvSpPr>
          <p:nvPr>
            <p:ph type="title"/>
          </p:nvPr>
        </p:nvSpPr>
        <p:spPr>
          <a:xfrm>
            <a:off x="0" y="609600"/>
            <a:ext cx="9144000" cy="1143000"/>
          </a:xfrm>
        </p:spPr>
        <p:txBody>
          <a:bodyPr/>
          <a:lstStyle/>
          <a:p>
            <a:r>
              <a:rPr lang="en-US" sz="3600" dirty="0" smtClean="0"/>
              <a:t>Effective Treatment </a:t>
            </a:r>
            <a:r>
              <a:rPr lang="en-US" sz="3600" dirty="0"/>
              <a:t>Approaches </a:t>
            </a:r>
            <a:r>
              <a:rPr lang="en-US" sz="3600" dirty="0" smtClean="0"/>
              <a:t>For Methamphetamine Use Disorder</a:t>
            </a:r>
            <a:r>
              <a:rPr lang="en-US" sz="4000" dirty="0"/>
              <a:t/>
            </a:r>
            <a:br>
              <a:rPr lang="en-US" sz="4000" dirty="0"/>
            </a:br>
            <a:endParaRPr lang="en-US" sz="4000" dirty="0"/>
          </a:p>
        </p:txBody>
      </p:sp>
      <p:sp>
        <p:nvSpPr>
          <p:cNvPr id="976899" name="Rectangle 3"/>
          <p:cNvSpPr>
            <a:spLocks noGrp="1" noChangeArrowheads="1"/>
          </p:cNvSpPr>
          <p:nvPr>
            <p:ph type="body" idx="1"/>
          </p:nvPr>
        </p:nvSpPr>
        <p:spPr/>
        <p:txBody>
          <a:bodyPr/>
          <a:lstStyle/>
          <a:p>
            <a:r>
              <a:rPr lang="en-US" sz="2800" dirty="0"/>
              <a:t>Motivational </a:t>
            </a:r>
            <a:r>
              <a:rPr lang="en-US" sz="2800" dirty="0" smtClean="0"/>
              <a:t>Interviewing</a:t>
            </a:r>
            <a:endParaRPr lang="en-US" sz="2800" dirty="0"/>
          </a:p>
          <a:p>
            <a:r>
              <a:rPr lang="en-US" sz="2800" dirty="0"/>
              <a:t>Therapeutic Use of </a:t>
            </a:r>
            <a:r>
              <a:rPr lang="en-US" sz="2800" dirty="0" smtClean="0"/>
              <a:t>Urine Testing</a:t>
            </a:r>
            <a:endParaRPr lang="en-US" sz="2800" dirty="0"/>
          </a:p>
          <a:p>
            <a:r>
              <a:rPr lang="en-US" sz="2800" dirty="0"/>
              <a:t>Contingency Management </a:t>
            </a:r>
            <a:r>
              <a:rPr lang="en-US" sz="2800" dirty="0" smtClean="0"/>
              <a:t>( </a:t>
            </a:r>
            <a:r>
              <a:rPr lang="en-US" sz="2800" dirty="0"/>
              <a:t>motivational </a:t>
            </a:r>
            <a:r>
              <a:rPr lang="en-US" sz="2800" dirty="0" smtClean="0"/>
              <a:t>incentive based) </a:t>
            </a:r>
          </a:p>
          <a:p>
            <a:r>
              <a:rPr lang="en-US" sz="2800" dirty="0" smtClean="0"/>
              <a:t>Cognitive Behavioral Therapy - CBT</a:t>
            </a:r>
            <a:endParaRPr lang="en-US" sz="2800" dirty="0"/>
          </a:p>
          <a:p>
            <a:r>
              <a:rPr lang="en-US" sz="2800" dirty="0"/>
              <a:t>Community Reinforcement Approach</a:t>
            </a:r>
          </a:p>
          <a:p>
            <a:r>
              <a:rPr lang="en-US" sz="2800" dirty="0" smtClean="0"/>
              <a:t>Matrix </a:t>
            </a:r>
            <a:r>
              <a:rPr lang="en-US" sz="2800" dirty="0"/>
              <a:t>Model (combination of above)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3AC70E64-8D4B-44F5-8B5A-B03C4574083B}" type="slidenum">
              <a:rPr lang="en-US"/>
              <a:pPr/>
              <a:t>35</a:t>
            </a:fld>
            <a:endParaRPr lang="en-US"/>
          </a:p>
        </p:txBody>
      </p:sp>
      <p:sp>
        <p:nvSpPr>
          <p:cNvPr id="818178" name="Rectangle 2"/>
          <p:cNvSpPr>
            <a:spLocks noGrp="1" noChangeArrowheads="1"/>
          </p:cNvSpPr>
          <p:nvPr>
            <p:ph type="title"/>
          </p:nvPr>
        </p:nvSpPr>
        <p:spPr>
          <a:xfrm>
            <a:off x="609600" y="304800"/>
            <a:ext cx="7772400" cy="838200"/>
          </a:xfrm>
        </p:spPr>
        <p:txBody>
          <a:bodyPr/>
          <a:lstStyle/>
          <a:p>
            <a:r>
              <a:rPr lang="en-US"/>
              <a:t>Matrix Model</a:t>
            </a:r>
          </a:p>
        </p:txBody>
      </p:sp>
      <p:sp>
        <p:nvSpPr>
          <p:cNvPr id="818179" name="Rectangle 3"/>
          <p:cNvSpPr>
            <a:spLocks noGrp="1" noChangeArrowheads="1"/>
          </p:cNvSpPr>
          <p:nvPr>
            <p:ph type="body" idx="1"/>
          </p:nvPr>
        </p:nvSpPr>
        <p:spPr>
          <a:xfrm>
            <a:off x="381000" y="1143000"/>
            <a:ext cx="8458200" cy="4953000"/>
          </a:xfrm>
        </p:spPr>
        <p:txBody>
          <a:bodyPr/>
          <a:lstStyle/>
          <a:p>
            <a:r>
              <a:rPr lang="en-US" sz="2400" dirty="0"/>
              <a:t>Is a </a:t>
            </a:r>
            <a:r>
              <a:rPr lang="en-US" sz="2400" dirty="0" err="1"/>
              <a:t>manualized</a:t>
            </a:r>
            <a:r>
              <a:rPr lang="en-US" sz="2400" dirty="0"/>
              <a:t>, 16-week, non-residential, psychosocial approach used for the treatment of drug </a:t>
            </a:r>
            <a:r>
              <a:rPr lang="en-US" sz="2400" dirty="0" smtClean="0"/>
              <a:t>dependence</a:t>
            </a:r>
          </a:p>
          <a:p>
            <a:pPr>
              <a:buNone/>
            </a:pPr>
            <a:endParaRPr lang="en-US" sz="2400" dirty="0"/>
          </a:p>
          <a:p>
            <a:r>
              <a:rPr lang="en-US" sz="2400" dirty="0"/>
              <a:t>Designed to integrate several interventions into a comprehensive approach.  Elements include</a:t>
            </a:r>
            <a:r>
              <a:rPr lang="en-US" sz="2400" dirty="0" smtClean="0"/>
              <a:t>:</a:t>
            </a:r>
            <a:endParaRPr lang="en-US" sz="2400" dirty="0"/>
          </a:p>
          <a:p>
            <a:pPr lvl="1"/>
            <a:r>
              <a:rPr lang="en-US" dirty="0"/>
              <a:t>Individual counseling</a:t>
            </a:r>
          </a:p>
          <a:p>
            <a:pPr lvl="1"/>
            <a:r>
              <a:rPr lang="en-US" dirty="0"/>
              <a:t>Cognitive behavioral therapy</a:t>
            </a:r>
          </a:p>
          <a:p>
            <a:pPr lvl="1"/>
            <a:r>
              <a:rPr lang="en-US" dirty="0"/>
              <a:t>Motivational interviewing</a:t>
            </a:r>
          </a:p>
          <a:p>
            <a:pPr lvl="1"/>
            <a:r>
              <a:rPr lang="en-US" dirty="0"/>
              <a:t>Family education groups</a:t>
            </a:r>
          </a:p>
          <a:p>
            <a:pPr lvl="1"/>
            <a:r>
              <a:rPr lang="en-US" dirty="0"/>
              <a:t>Urine testing</a:t>
            </a:r>
          </a:p>
          <a:p>
            <a:pPr lvl="1"/>
            <a:r>
              <a:rPr lang="en-US" dirty="0"/>
              <a:t>Participation in  12-step programs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D778692D-C2F5-4504-810D-FD8F220380A1}" type="slidenum">
              <a:rPr lang="en-US"/>
              <a:pPr/>
              <a:t>36</a:t>
            </a:fld>
            <a:endParaRPr lang="en-US"/>
          </a:p>
        </p:txBody>
      </p:sp>
      <p:sp>
        <p:nvSpPr>
          <p:cNvPr id="827394" name="Rectangle 2"/>
          <p:cNvSpPr>
            <a:spLocks noGrp="1" noChangeArrowheads="1"/>
          </p:cNvSpPr>
          <p:nvPr>
            <p:ph type="title"/>
          </p:nvPr>
        </p:nvSpPr>
        <p:spPr>
          <a:xfrm>
            <a:off x="685800" y="304800"/>
            <a:ext cx="7772400" cy="990600"/>
          </a:xfrm>
        </p:spPr>
        <p:txBody>
          <a:bodyPr/>
          <a:lstStyle/>
          <a:p>
            <a:r>
              <a:rPr lang="en-US" dirty="0"/>
              <a:t>Contingency Management</a:t>
            </a:r>
          </a:p>
        </p:txBody>
      </p:sp>
      <p:sp>
        <p:nvSpPr>
          <p:cNvPr id="827395" name="Rectangle 3"/>
          <p:cNvSpPr>
            <a:spLocks noGrp="1" noChangeArrowheads="1"/>
          </p:cNvSpPr>
          <p:nvPr>
            <p:ph type="body" idx="1"/>
          </p:nvPr>
        </p:nvSpPr>
        <p:spPr>
          <a:xfrm>
            <a:off x="1295400" y="1447800"/>
            <a:ext cx="7162800" cy="4648200"/>
          </a:xfrm>
        </p:spPr>
        <p:txBody>
          <a:bodyPr/>
          <a:lstStyle/>
          <a:p>
            <a:r>
              <a:rPr lang="en-US"/>
              <a:t>Key concepts</a:t>
            </a:r>
          </a:p>
          <a:p>
            <a:endParaRPr lang="en-US" sz="2400"/>
          </a:p>
          <a:p>
            <a:pPr lvl="2">
              <a:buFontTx/>
              <a:buNone/>
            </a:pPr>
            <a:r>
              <a:rPr lang="en-US"/>
              <a:t>Behavior to be modified must be objectively measured</a:t>
            </a:r>
          </a:p>
          <a:p>
            <a:pPr lvl="2">
              <a:buFontTx/>
              <a:buNone/>
            </a:pPr>
            <a:r>
              <a:rPr lang="en-US"/>
              <a:t>Behavior to be modified (eg urine test results) must be monitored frequently</a:t>
            </a:r>
          </a:p>
          <a:p>
            <a:pPr lvl="2">
              <a:buFontTx/>
              <a:buNone/>
            </a:pPr>
            <a:r>
              <a:rPr lang="en-US"/>
              <a:t>Reinforcement must be immediate</a:t>
            </a:r>
          </a:p>
          <a:p>
            <a:pPr lvl="2">
              <a:buFontTx/>
              <a:buNone/>
            </a:pPr>
            <a:r>
              <a:rPr lang="en-US"/>
              <a:t>Penalties for unsuccessful behavior (eg positive UA) can reduce voucher amount</a:t>
            </a:r>
          </a:p>
          <a:p>
            <a:pPr lvl="2">
              <a:buFontTx/>
              <a:buNone/>
            </a:pPr>
            <a:r>
              <a:rPr lang="en-US"/>
              <a:t>Vouchers may be applied to a wide range of prosocial alternative behaviors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10F7D3F3-A005-4366-8626-50E393F7A77D}" type="slidenum">
              <a:rPr lang="en-US"/>
              <a:pPr/>
              <a:t>37</a:t>
            </a:fld>
            <a:endParaRPr lang="en-US"/>
          </a:p>
        </p:txBody>
      </p:sp>
      <p:sp>
        <p:nvSpPr>
          <p:cNvPr id="820226" name="Rectangle 2"/>
          <p:cNvSpPr>
            <a:spLocks noGrp="1" noChangeArrowheads="1"/>
          </p:cNvSpPr>
          <p:nvPr>
            <p:ph type="title"/>
          </p:nvPr>
        </p:nvSpPr>
        <p:spPr>
          <a:xfrm>
            <a:off x="685800" y="152400"/>
            <a:ext cx="7772400" cy="1219200"/>
          </a:xfrm>
        </p:spPr>
        <p:txBody>
          <a:bodyPr/>
          <a:lstStyle/>
          <a:p>
            <a:r>
              <a:rPr lang="en-US" sz="4000"/>
              <a:t>Is Treatment for Methamphetamine Effective?</a:t>
            </a:r>
          </a:p>
        </p:txBody>
      </p:sp>
      <p:sp>
        <p:nvSpPr>
          <p:cNvPr id="820227" name="Rectangle 3"/>
          <p:cNvSpPr>
            <a:spLocks noGrp="1" noChangeArrowheads="1"/>
          </p:cNvSpPr>
          <p:nvPr>
            <p:ph type="body" idx="1"/>
          </p:nvPr>
        </p:nvSpPr>
        <p:spPr>
          <a:xfrm>
            <a:off x="304800" y="1447800"/>
            <a:ext cx="8534400" cy="4648200"/>
          </a:xfrm>
        </p:spPr>
        <p:txBody>
          <a:bodyPr/>
          <a:lstStyle/>
          <a:p>
            <a:pPr>
              <a:buFontTx/>
              <a:buNone/>
            </a:pPr>
            <a:r>
              <a:rPr lang="en-US" dirty="0"/>
              <a:t>Analysis of:</a:t>
            </a:r>
          </a:p>
          <a:p>
            <a:r>
              <a:rPr lang="en-US" dirty="0"/>
              <a:t>Drop out rates</a:t>
            </a:r>
          </a:p>
          <a:p>
            <a:r>
              <a:rPr lang="en-US" dirty="0"/>
              <a:t>Retention in treatment rates</a:t>
            </a:r>
          </a:p>
          <a:p>
            <a:r>
              <a:rPr lang="en-US" dirty="0"/>
              <a:t>Re-incarceration rates</a:t>
            </a:r>
          </a:p>
          <a:p>
            <a:r>
              <a:rPr lang="en-US" dirty="0"/>
              <a:t>Other measures of outcome</a:t>
            </a:r>
          </a:p>
          <a:p>
            <a:pPr>
              <a:buFontTx/>
              <a:buNone/>
            </a:pPr>
            <a:r>
              <a:rPr lang="en-US" dirty="0"/>
              <a:t>All these measures indicate that </a:t>
            </a:r>
            <a:r>
              <a:rPr lang="en-US" dirty="0" smtClean="0">
                <a:solidFill>
                  <a:srgbClr val="FF0000"/>
                </a:solidFill>
              </a:rPr>
              <a:t>Meth </a:t>
            </a:r>
            <a:r>
              <a:rPr lang="en-US" dirty="0">
                <a:solidFill>
                  <a:srgbClr val="FF0000"/>
                </a:solidFill>
              </a:rPr>
              <a:t>users respond in an </a:t>
            </a:r>
            <a:r>
              <a:rPr lang="en-US" u="sng" dirty="0">
                <a:solidFill>
                  <a:srgbClr val="FF0000"/>
                </a:solidFill>
              </a:rPr>
              <a:t>equivalent</a:t>
            </a:r>
            <a:r>
              <a:rPr lang="en-US" dirty="0">
                <a:solidFill>
                  <a:srgbClr val="FF0000"/>
                </a:solidFill>
              </a:rPr>
              <a:t> manner as do individuals admitted for other drug abuse problems.</a:t>
            </a:r>
          </a:p>
          <a:p>
            <a:endParaRPr lang="en-US" dirty="0"/>
          </a:p>
          <a:p>
            <a:endParaRPr lang="en-U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438BF1F0-F0E7-4210-8E4C-51E1A1E63FC5}" type="slidenum">
              <a:rPr lang="en-US"/>
              <a:pPr/>
              <a:t>38</a:t>
            </a:fld>
            <a:endParaRPr lang="en-US"/>
          </a:p>
        </p:txBody>
      </p:sp>
      <p:sp>
        <p:nvSpPr>
          <p:cNvPr id="903170" name="Rectangle 2"/>
          <p:cNvSpPr>
            <a:spLocks noGrp="1" noChangeArrowheads="1"/>
          </p:cNvSpPr>
          <p:nvPr>
            <p:ph type="title"/>
          </p:nvPr>
        </p:nvSpPr>
        <p:spPr>
          <a:xfrm>
            <a:off x="685800" y="304800"/>
            <a:ext cx="7772400" cy="1143000"/>
          </a:xfrm>
        </p:spPr>
        <p:txBody>
          <a:bodyPr/>
          <a:lstStyle/>
          <a:p>
            <a:r>
              <a:rPr lang="en-US" sz="4200"/>
              <a:t>Youth Treatment Completion: WA State</a:t>
            </a:r>
          </a:p>
        </p:txBody>
      </p:sp>
      <p:graphicFrame>
        <p:nvGraphicFramePr>
          <p:cNvPr id="903171" name="Object 3"/>
          <p:cNvGraphicFramePr>
            <a:graphicFrameLocks noChangeAspect="1"/>
          </p:cNvGraphicFramePr>
          <p:nvPr>
            <p:ph type="chart" idx="1"/>
          </p:nvPr>
        </p:nvGraphicFramePr>
        <p:xfrm>
          <a:off x="682625" y="1924050"/>
          <a:ext cx="7750175" cy="4381500"/>
        </p:xfrm>
        <a:graphic>
          <a:graphicData uri="http://schemas.openxmlformats.org/presentationml/2006/ole">
            <p:oleObj spid="_x0000_s283650" name="Chart" r:id="rId5" imgW="4009885" imgH="2266925" progId="MSGraph.Chart.8">
              <p:embed/>
            </p:oleObj>
          </a:graphicData>
        </a:graphic>
      </p:graphicFrame>
    </p:spTree>
    <p:custDataLst>
      <p:tags r:id="rId2"/>
    </p:custDataLst>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FF12FF1C-59F2-43ED-9CDA-170C42321D1B}" type="slidenum">
              <a:rPr lang="en-US"/>
              <a:pPr/>
              <a:t>39</a:t>
            </a:fld>
            <a:endParaRPr lang="en-US"/>
          </a:p>
        </p:txBody>
      </p:sp>
      <p:sp>
        <p:nvSpPr>
          <p:cNvPr id="626690" name="Rectangle 2"/>
          <p:cNvSpPr>
            <a:spLocks noGrp="1" noChangeArrowheads="1"/>
          </p:cNvSpPr>
          <p:nvPr>
            <p:ph type="title"/>
          </p:nvPr>
        </p:nvSpPr>
        <p:spPr>
          <a:xfrm>
            <a:off x="0" y="0"/>
            <a:ext cx="9144000" cy="1828800"/>
          </a:xfrm>
        </p:spPr>
        <p:txBody>
          <a:bodyPr/>
          <a:lstStyle/>
          <a:p>
            <a:r>
              <a:rPr lang="en-US"/>
              <a:t>Comprehensive School and Behavioral Health Partnership</a:t>
            </a:r>
          </a:p>
        </p:txBody>
      </p:sp>
      <p:sp>
        <p:nvSpPr>
          <p:cNvPr id="626691" name="Rectangle 3"/>
          <p:cNvSpPr>
            <a:spLocks noGrp="1" noChangeArrowheads="1"/>
          </p:cNvSpPr>
          <p:nvPr>
            <p:ph type="body" sz="half" idx="1"/>
          </p:nvPr>
        </p:nvSpPr>
        <p:spPr>
          <a:xfrm>
            <a:off x="457200" y="1676400"/>
            <a:ext cx="8077200" cy="2743200"/>
          </a:xfrm>
        </p:spPr>
        <p:txBody>
          <a:bodyPr/>
          <a:lstStyle/>
          <a:p>
            <a:pPr>
              <a:lnSpc>
                <a:spcPct val="90000"/>
              </a:lnSpc>
            </a:pPr>
            <a:r>
              <a:rPr lang="en-US" dirty="0"/>
              <a:t>Prevention and behavioral health programs/services on site</a:t>
            </a:r>
          </a:p>
          <a:p>
            <a:pPr>
              <a:lnSpc>
                <a:spcPct val="90000"/>
              </a:lnSpc>
            </a:pPr>
            <a:r>
              <a:rPr lang="en-US" dirty="0"/>
              <a:t>Handling behavioral health crises</a:t>
            </a:r>
          </a:p>
          <a:p>
            <a:pPr>
              <a:lnSpc>
                <a:spcPct val="90000"/>
              </a:lnSpc>
            </a:pPr>
            <a:r>
              <a:rPr lang="en-US" dirty="0"/>
              <a:t>Responding appropriately and effectively after an event occurs</a:t>
            </a:r>
            <a:r>
              <a:rPr lang="en-US" sz="2400" dirty="0"/>
              <a:t> </a:t>
            </a:r>
          </a:p>
        </p:txBody>
      </p:sp>
      <p:pic>
        <p:nvPicPr>
          <p:cNvPr id="626698" name="Picture 10" descr="Pine Ridge High School"/>
          <p:cNvPicPr>
            <a:picLocks noChangeAspect="1" noChangeArrowheads="1"/>
          </p:cNvPicPr>
          <p:nvPr/>
        </p:nvPicPr>
        <p:blipFill>
          <a:blip r:embed="rId3"/>
          <a:srcRect/>
          <a:stretch>
            <a:fillRect/>
          </a:stretch>
        </p:blipFill>
        <p:spPr bwMode="auto">
          <a:xfrm>
            <a:off x="1905000" y="4114800"/>
            <a:ext cx="5715000" cy="2352675"/>
          </a:xfrm>
          <a:prstGeom prst="rect">
            <a:avLst/>
          </a:prstGeom>
          <a:noFill/>
        </p:spPr>
      </p:pic>
      <p:pic>
        <p:nvPicPr>
          <p:cNvPr id="626697" name="Picture 9" descr="*"/>
          <p:cNvPicPr>
            <a:picLocks noChangeAspect="1" noChangeArrowheads="1"/>
          </p:cNvPicPr>
          <p:nvPr/>
        </p:nvPicPr>
        <p:blipFill>
          <a:blip r:embed="rId4"/>
          <a:srcRect/>
          <a:stretch>
            <a:fillRect/>
          </a:stretch>
        </p:blipFill>
        <p:spPr bwMode="auto">
          <a:xfrm>
            <a:off x="1804988" y="3544888"/>
            <a:ext cx="76200" cy="952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lgn="r" rtl="0" fontAlgn="base">
              <a:spcBef>
                <a:spcPct val="0"/>
              </a:spcBef>
              <a:spcAft>
                <a:spcPct val="0"/>
              </a:spcAft>
            </a:pPr>
            <a:fld id="{FF08ACE1-A935-4B77-9201-2BC3ABB23BFB}" type="slidenum">
              <a:rPr lang="en-US" sz="1200" kern="1200">
                <a:solidFill>
                  <a:srgbClr val="FFFFFF"/>
                </a:solidFill>
                <a:latin typeface="Times New Roman" pitchFamily="18" charset="0"/>
                <a:ea typeface="+mn-ea"/>
                <a:cs typeface="+mn-cs"/>
              </a:rPr>
              <a:pPr algn="r" rtl="0" fontAlgn="base">
                <a:spcBef>
                  <a:spcPct val="0"/>
                </a:spcBef>
                <a:spcAft>
                  <a:spcPct val="0"/>
                </a:spcAft>
              </a:pPr>
              <a:t>4</a:t>
            </a:fld>
            <a:endParaRPr lang="en-US" sz="1200" kern="1200">
              <a:solidFill>
                <a:srgbClr val="FFFFFF"/>
              </a:solidFill>
              <a:latin typeface="Times New Roman" pitchFamily="18" charset="0"/>
              <a:ea typeface="+mn-ea"/>
              <a:cs typeface="+mn-cs"/>
            </a:endParaRPr>
          </a:p>
        </p:txBody>
      </p:sp>
      <p:pic>
        <p:nvPicPr>
          <p:cNvPr id="1156098" name="Picture 2"/>
          <p:cNvPicPr>
            <a:picLocks noChangeAspect="1" noChangeArrowheads="1"/>
          </p:cNvPicPr>
          <p:nvPr/>
        </p:nvPicPr>
        <p:blipFill>
          <a:blip r:embed="rId3"/>
          <a:srcRect/>
          <a:stretch>
            <a:fillRect/>
          </a:stretch>
        </p:blipFill>
        <p:spPr bwMode="auto">
          <a:xfrm>
            <a:off x="0" y="685800"/>
            <a:ext cx="9144000" cy="5495925"/>
          </a:xfrm>
          <a:prstGeom prst="rect">
            <a:avLst/>
          </a:prstGeom>
          <a:noFill/>
          <a:ln w="9525">
            <a:noFill/>
            <a:miter lim="800000"/>
            <a:headEnd/>
            <a:tailEnd/>
          </a:ln>
          <a:effectLst/>
        </p:spPr>
      </p:pic>
      <p:sp>
        <p:nvSpPr>
          <p:cNvPr id="1156099" name="Rectangle 3"/>
          <p:cNvSpPr>
            <a:spLocks noGrp="1" noChangeArrowheads="1"/>
          </p:cNvSpPr>
          <p:nvPr>
            <p:ph type="title"/>
          </p:nvPr>
        </p:nvSpPr>
        <p:spPr>
          <a:xfrm>
            <a:off x="685800" y="0"/>
            <a:ext cx="7772400" cy="685800"/>
          </a:xfrm>
        </p:spPr>
        <p:txBody>
          <a:bodyPr/>
          <a:lstStyle/>
          <a:p>
            <a:r>
              <a:rPr lang="en-US" dirty="0">
                <a:latin typeface="Tempus Sans ITC" pitchFamily="82" charset="0"/>
              </a:rPr>
              <a:t>One Sky Center Outreach</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9474212B-EE3D-4A2C-B22C-1F79468901F6}" type="slidenum">
              <a:rPr lang="en-US"/>
              <a:pPr/>
              <a:t>40</a:t>
            </a:fld>
            <a:endParaRPr lang="en-US"/>
          </a:p>
        </p:txBody>
      </p:sp>
      <p:sp>
        <p:nvSpPr>
          <p:cNvPr id="916486" name="Rectangle 6"/>
          <p:cNvSpPr>
            <a:spLocks noGrp="1" noChangeArrowheads="1"/>
          </p:cNvSpPr>
          <p:nvPr>
            <p:ph type="title"/>
          </p:nvPr>
        </p:nvSpPr>
        <p:spPr>
          <a:xfrm>
            <a:off x="685800" y="228600"/>
            <a:ext cx="7772400" cy="1066800"/>
          </a:xfrm>
        </p:spPr>
        <p:txBody>
          <a:bodyPr/>
          <a:lstStyle/>
          <a:p>
            <a:r>
              <a:rPr lang="en-US" dirty="0"/>
              <a:t>Integrated Treatment</a:t>
            </a:r>
          </a:p>
        </p:txBody>
      </p:sp>
      <p:sp>
        <p:nvSpPr>
          <p:cNvPr id="916487" name="Rectangle 7"/>
          <p:cNvSpPr>
            <a:spLocks noGrp="1" noChangeArrowheads="1"/>
          </p:cNvSpPr>
          <p:nvPr>
            <p:ph type="body" idx="1"/>
          </p:nvPr>
        </p:nvSpPr>
        <p:spPr>
          <a:xfrm>
            <a:off x="685800" y="1447800"/>
            <a:ext cx="7772400" cy="4800600"/>
          </a:xfrm>
        </p:spPr>
        <p:txBody>
          <a:bodyPr/>
          <a:lstStyle/>
          <a:p>
            <a:pPr>
              <a:lnSpc>
                <a:spcPct val="80000"/>
              </a:lnSpc>
              <a:buFontTx/>
              <a:buNone/>
            </a:pPr>
            <a:r>
              <a:rPr lang="en-US" b="1" dirty="0"/>
              <a:t>Premise</a:t>
            </a:r>
            <a:r>
              <a:rPr lang="en-US" dirty="0"/>
              <a:t>: treatment at a single site, featuring coordination of treatment philosophy, services and timing of intervention will be more effective than a mix of discrete and loosely coordinated services</a:t>
            </a:r>
          </a:p>
          <a:p>
            <a:pPr>
              <a:lnSpc>
                <a:spcPct val="80000"/>
              </a:lnSpc>
              <a:buFontTx/>
              <a:buNone/>
            </a:pPr>
            <a:r>
              <a:rPr lang="en-US" b="1" dirty="0"/>
              <a:t>Findings:</a:t>
            </a:r>
          </a:p>
          <a:p>
            <a:pPr>
              <a:lnSpc>
                <a:spcPct val="80000"/>
              </a:lnSpc>
            </a:pPr>
            <a:r>
              <a:rPr lang="en-US" dirty="0"/>
              <a:t>decrease in hospitalization</a:t>
            </a:r>
          </a:p>
          <a:p>
            <a:pPr>
              <a:lnSpc>
                <a:spcPct val="80000"/>
              </a:lnSpc>
            </a:pPr>
            <a:r>
              <a:rPr lang="en-US" dirty="0"/>
              <a:t>lessening of psychiatric and substance abuse severity</a:t>
            </a:r>
          </a:p>
          <a:p>
            <a:pPr>
              <a:lnSpc>
                <a:spcPct val="80000"/>
              </a:lnSpc>
            </a:pPr>
            <a:r>
              <a:rPr lang="en-US" dirty="0"/>
              <a:t>better engagement and retention </a:t>
            </a:r>
          </a:p>
          <a:p>
            <a:pPr>
              <a:lnSpc>
                <a:spcPct val="80000"/>
              </a:lnSpc>
            </a:pPr>
            <a:endParaRPr lang="en-US" dirty="0"/>
          </a:p>
          <a:p>
            <a:pPr>
              <a:lnSpc>
                <a:spcPct val="80000"/>
              </a:lnSpc>
              <a:buFontTx/>
              <a:buNone/>
            </a:pPr>
            <a:r>
              <a:rPr lang="en-US" sz="1400" dirty="0"/>
              <a:t>		                             (Rosenthal et al, 1992, 1995, 1997; </a:t>
            </a:r>
            <a:r>
              <a:rPr lang="en-US" sz="1400" dirty="0" err="1"/>
              <a:t>Hellerstein</a:t>
            </a:r>
            <a:r>
              <a:rPr lang="en-US" sz="1400" dirty="0"/>
              <a:t> et al 1995.)</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1"/>
          </p:nvPr>
        </p:nvSpPr>
        <p:spPr>
          <a:noFill/>
        </p:spPr>
        <p:txBody>
          <a:bodyPr/>
          <a:lstStyle/>
          <a:p>
            <a:pPr algn="r" rtl="0" fontAlgn="base">
              <a:spcBef>
                <a:spcPct val="0"/>
              </a:spcBef>
              <a:spcAft>
                <a:spcPct val="0"/>
              </a:spcAft>
            </a:pPr>
            <a:fld id="{2FAD6DB1-124E-4234-BEAD-E1F691B7BB46}" type="slidenum">
              <a:rPr lang="en-US" sz="1200" kern="1200">
                <a:solidFill>
                  <a:srgbClr val="FFFFFF"/>
                </a:solidFill>
                <a:latin typeface="Times New Roman" pitchFamily="18" charset="0"/>
                <a:ea typeface="+mn-ea"/>
                <a:cs typeface="+mn-cs"/>
              </a:rPr>
              <a:pPr algn="r" rtl="0" fontAlgn="base">
                <a:spcBef>
                  <a:spcPct val="0"/>
                </a:spcBef>
                <a:spcAft>
                  <a:spcPct val="0"/>
                </a:spcAft>
              </a:pPr>
              <a:t>41</a:t>
            </a:fld>
            <a:endParaRPr lang="en-US" sz="1200" kern="1200">
              <a:solidFill>
                <a:srgbClr val="FFFFFF"/>
              </a:solidFill>
              <a:latin typeface="Times New Roman" pitchFamily="18" charset="0"/>
              <a:ea typeface="+mn-ea"/>
              <a:cs typeface="+mn-cs"/>
            </a:endParaRPr>
          </a:p>
        </p:txBody>
      </p:sp>
      <p:sp>
        <p:nvSpPr>
          <p:cNvPr id="49155" name="Rectangle 2"/>
          <p:cNvSpPr>
            <a:spLocks noGrp="1" noChangeArrowheads="1"/>
          </p:cNvSpPr>
          <p:nvPr>
            <p:ph type="title"/>
          </p:nvPr>
        </p:nvSpPr>
        <p:spPr>
          <a:xfrm>
            <a:off x="685800" y="0"/>
            <a:ext cx="7772400" cy="1066800"/>
          </a:xfrm>
        </p:spPr>
        <p:txBody>
          <a:bodyPr/>
          <a:lstStyle/>
          <a:p>
            <a:pPr eaLnBrk="1" hangingPunct="1"/>
            <a:r>
              <a:rPr lang="en-US" dirty="0" smtClean="0">
                <a:solidFill>
                  <a:srgbClr val="FF0000"/>
                </a:solidFill>
                <a:latin typeface="Tempus Sans ITC" pitchFamily="82" charset="0"/>
              </a:rPr>
              <a:t>Partnered Collaboration</a:t>
            </a:r>
          </a:p>
        </p:txBody>
      </p:sp>
      <p:sp>
        <p:nvSpPr>
          <p:cNvPr id="49156" name="Oval 3"/>
          <p:cNvSpPr>
            <a:spLocks noChangeArrowheads="1"/>
          </p:cNvSpPr>
          <p:nvPr/>
        </p:nvSpPr>
        <p:spPr bwMode="auto">
          <a:xfrm>
            <a:off x="609600" y="1905000"/>
            <a:ext cx="4495800" cy="2819400"/>
          </a:xfrm>
          <a:prstGeom prst="ellipse">
            <a:avLst/>
          </a:prstGeom>
          <a:noFill/>
          <a:ln w="38100">
            <a:solidFill>
              <a:srgbClr val="00B0F0"/>
            </a:solidFill>
            <a:round/>
            <a:headEnd/>
            <a:tailEnd/>
          </a:ln>
        </p:spPr>
        <p:txBody>
          <a:bodyPr wrap="none" anchor="ctr"/>
          <a:lstStyle/>
          <a:p>
            <a:pPr algn="l" rtl="0" fontAlgn="base">
              <a:spcBef>
                <a:spcPct val="0"/>
              </a:spcBef>
              <a:spcAft>
                <a:spcPct val="0"/>
              </a:spcAft>
            </a:pPr>
            <a:endParaRPr lang="en-US" sz="3600" kern="1200">
              <a:solidFill>
                <a:srgbClr val="000000"/>
              </a:solidFill>
              <a:latin typeface="Times New Roman" pitchFamily="18" charset="0"/>
              <a:ea typeface="+mn-ea"/>
              <a:cs typeface="+mn-cs"/>
            </a:endParaRPr>
          </a:p>
        </p:txBody>
      </p:sp>
      <p:sp>
        <p:nvSpPr>
          <p:cNvPr id="49157" name="Oval 4"/>
          <p:cNvSpPr>
            <a:spLocks noChangeArrowheads="1"/>
          </p:cNvSpPr>
          <p:nvPr/>
        </p:nvSpPr>
        <p:spPr bwMode="auto">
          <a:xfrm>
            <a:off x="3810000" y="1981200"/>
            <a:ext cx="4648200" cy="2819400"/>
          </a:xfrm>
          <a:prstGeom prst="ellipse">
            <a:avLst/>
          </a:prstGeom>
          <a:noFill/>
          <a:ln w="38100">
            <a:solidFill>
              <a:srgbClr val="00B050"/>
            </a:solidFill>
            <a:round/>
            <a:headEnd/>
            <a:tailEnd/>
          </a:ln>
        </p:spPr>
        <p:txBody>
          <a:bodyPr wrap="none" anchor="ctr"/>
          <a:lstStyle/>
          <a:p>
            <a:pPr algn="ctr" rtl="0" eaLnBrk="0" fontAlgn="base" hangingPunct="0">
              <a:spcBef>
                <a:spcPct val="50000"/>
              </a:spcBef>
              <a:spcAft>
                <a:spcPct val="0"/>
              </a:spcAft>
            </a:pPr>
            <a:endParaRPr lang="en-US" sz="2400" kern="1200">
              <a:solidFill>
                <a:srgbClr val="FFFFFF"/>
              </a:solidFill>
              <a:latin typeface="Comic Sans MS" pitchFamily="66" charset="0"/>
              <a:ea typeface="+mn-ea"/>
              <a:cs typeface="+mn-cs"/>
            </a:endParaRPr>
          </a:p>
          <a:p>
            <a:pPr algn="ctr" rtl="0" eaLnBrk="0" fontAlgn="base" hangingPunct="0">
              <a:spcBef>
                <a:spcPct val="0"/>
              </a:spcBef>
              <a:spcAft>
                <a:spcPct val="0"/>
              </a:spcAft>
            </a:pPr>
            <a:endParaRPr lang="en-US" sz="2400" kern="1200">
              <a:solidFill>
                <a:srgbClr val="000000"/>
              </a:solidFill>
              <a:latin typeface="Times New Roman" pitchFamily="18" charset="0"/>
              <a:ea typeface="+mn-ea"/>
              <a:cs typeface="+mn-cs"/>
            </a:endParaRPr>
          </a:p>
        </p:txBody>
      </p:sp>
      <p:sp>
        <p:nvSpPr>
          <p:cNvPr id="49158" name="Oval 5"/>
          <p:cNvSpPr>
            <a:spLocks noChangeArrowheads="1"/>
          </p:cNvSpPr>
          <p:nvPr/>
        </p:nvSpPr>
        <p:spPr bwMode="auto">
          <a:xfrm>
            <a:off x="1752600" y="3505200"/>
            <a:ext cx="5867400" cy="3048000"/>
          </a:xfrm>
          <a:prstGeom prst="ellipse">
            <a:avLst/>
          </a:prstGeom>
          <a:noFill/>
          <a:ln w="38100">
            <a:solidFill>
              <a:srgbClr val="FF0000"/>
            </a:solidFill>
            <a:round/>
            <a:headEnd/>
            <a:tailEnd/>
          </a:ln>
        </p:spPr>
        <p:txBody>
          <a:bodyPr wrap="none" anchor="ctr"/>
          <a:lstStyle/>
          <a:p>
            <a:pPr algn="ctr" rtl="0" eaLnBrk="0" fontAlgn="base" hangingPunct="0">
              <a:spcBef>
                <a:spcPct val="0"/>
              </a:spcBef>
              <a:spcAft>
                <a:spcPct val="0"/>
              </a:spcAft>
            </a:pPr>
            <a:endParaRPr lang="en-US" sz="2400" kern="1200">
              <a:solidFill>
                <a:srgbClr val="000000"/>
              </a:solidFill>
              <a:latin typeface="Comic Sans MS" pitchFamily="66" charset="0"/>
              <a:ea typeface="+mn-ea"/>
              <a:cs typeface="+mn-cs"/>
            </a:endParaRPr>
          </a:p>
        </p:txBody>
      </p:sp>
      <p:sp>
        <p:nvSpPr>
          <p:cNvPr id="49159" name="Rectangle 6"/>
          <p:cNvSpPr>
            <a:spLocks noChangeArrowheads="1"/>
          </p:cNvSpPr>
          <p:nvPr/>
        </p:nvSpPr>
        <p:spPr bwMode="auto">
          <a:xfrm>
            <a:off x="2133600" y="4953000"/>
            <a:ext cx="5232400" cy="488950"/>
          </a:xfrm>
          <a:prstGeom prst="rect">
            <a:avLst/>
          </a:prstGeom>
          <a:noFill/>
          <a:ln w="9525">
            <a:noFill/>
            <a:miter lim="800000"/>
            <a:headEnd/>
            <a:tailEnd/>
          </a:ln>
        </p:spPr>
        <p:txBody>
          <a:bodyPr wrap="none">
            <a:spAutoFit/>
          </a:bodyPr>
          <a:lstStyle/>
          <a:p>
            <a:pPr algn="l" rtl="0" eaLnBrk="0" fontAlgn="base" hangingPunct="0">
              <a:spcBef>
                <a:spcPct val="0"/>
              </a:spcBef>
              <a:spcAft>
                <a:spcPct val="0"/>
              </a:spcAft>
            </a:pPr>
            <a:r>
              <a:rPr lang="en-US" sz="2600" b="1" kern="1200" dirty="0">
                <a:solidFill>
                  <a:srgbClr val="FFFFFF"/>
                </a:solidFill>
                <a:latin typeface="Comic Sans MS" pitchFamily="66" charset="0"/>
                <a:ea typeface="+mn-ea"/>
                <a:cs typeface="+mn-cs"/>
              </a:rPr>
              <a:t>Research-Education-Treatment</a:t>
            </a:r>
          </a:p>
        </p:txBody>
      </p:sp>
      <p:sp>
        <p:nvSpPr>
          <p:cNvPr id="49160" name="Text Box 7"/>
          <p:cNvSpPr txBox="1">
            <a:spLocks noChangeArrowheads="1"/>
          </p:cNvSpPr>
          <p:nvPr/>
        </p:nvSpPr>
        <p:spPr bwMode="auto">
          <a:xfrm>
            <a:off x="1625600" y="2667000"/>
            <a:ext cx="2057400" cy="885825"/>
          </a:xfrm>
          <a:prstGeom prst="rect">
            <a:avLst/>
          </a:prstGeom>
          <a:noFill/>
          <a:ln w="9525">
            <a:noFill/>
            <a:miter lim="800000"/>
            <a:headEnd/>
            <a:tailEnd/>
          </a:ln>
        </p:spPr>
        <p:txBody>
          <a:bodyPr>
            <a:spAutoFit/>
          </a:bodyPr>
          <a:lstStyle/>
          <a:p>
            <a:pPr algn="l" rtl="0" eaLnBrk="0" fontAlgn="base" hangingPunct="0">
              <a:spcBef>
                <a:spcPct val="50000"/>
              </a:spcBef>
              <a:spcAft>
                <a:spcPct val="0"/>
              </a:spcAft>
            </a:pPr>
            <a:r>
              <a:rPr lang="en-US" sz="2600" b="1" kern="1200" dirty="0">
                <a:solidFill>
                  <a:srgbClr val="FFFFFF"/>
                </a:solidFill>
                <a:latin typeface="Comic Sans MS" pitchFamily="66" charset="0"/>
                <a:ea typeface="+mn-ea"/>
                <a:cs typeface="+mn-cs"/>
              </a:rPr>
              <a:t>Grassroots Groups</a:t>
            </a:r>
          </a:p>
        </p:txBody>
      </p:sp>
      <p:sp>
        <p:nvSpPr>
          <p:cNvPr id="49161" name="Rectangle 8"/>
          <p:cNvSpPr>
            <a:spLocks noChangeArrowheads="1"/>
          </p:cNvSpPr>
          <p:nvPr/>
        </p:nvSpPr>
        <p:spPr bwMode="auto">
          <a:xfrm>
            <a:off x="5181600" y="2595563"/>
            <a:ext cx="2982913" cy="885825"/>
          </a:xfrm>
          <a:prstGeom prst="rect">
            <a:avLst/>
          </a:prstGeom>
          <a:noFill/>
          <a:ln w="9525">
            <a:noFill/>
            <a:miter lim="800000"/>
            <a:headEnd/>
            <a:tailEnd/>
          </a:ln>
        </p:spPr>
        <p:txBody>
          <a:bodyPr wrap="none">
            <a:spAutoFit/>
          </a:bodyPr>
          <a:lstStyle/>
          <a:p>
            <a:pPr algn="l" rtl="0" eaLnBrk="0" fontAlgn="base" hangingPunct="0">
              <a:spcBef>
                <a:spcPct val="0"/>
              </a:spcBef>
              <a:spcAft>
                <a:spcPct val="0"/>
              </a:spcAft>
            </a:pPr>
            <a:r>
              <a:rPr lang="en-US" sz="2600" b="1" kern="1200" dirty="0">
                <a:solidFill>
                  <a:srgbClr val="FFFFFF"/>
                </a:solidFill>
                <a:latin typeface="Comic Sans MS" pitchFamily="66" charset="0"/>
                <a:ea typeface="+mn-ea"/>
                <a:cs typeface="+mn-cs"/>
              </a:rPr>
              <a:t>Community-Based</a:t>
            </a:r>
          </a:p>
          <a:p>
            <a:pPr algn="l" rtl="0" eaLnBrk="0" fontAlgn="base" hangingPunct="0">
              <a:spcBef>
                <a:spcPct val="0"/>
              </a:spcBef>
              <a:spcAft>
                <a:spcPct val="0"/>
              </a:spcAft>
            </a:pPr>
            <a:r>
              <a:rPr lang="en-US" sz="2600" b="1" kern="1200" dirty="0">
                <a:solidFill>
                  <a:srgbClr val="FFFFFF"/>
                </a:solidFill>
                <a:latin typeface="Comic Sans MS" pitchFamily="66" charset="0"/>
                <a:ea typeface="+mn-ea"/>
                <a:cs typeface="+mn-cs"/>
              </a:rPr>
              <a:t>Organizations</a:t>
            </a:r>
          </a:p>
        </p:txBody>
      </p:sp>
      <p:sp>
        <p:nvSpPr>
          <p:cNvPr id="49162" name="Oval 9"/>
          <p:cNvSpPr>
            <a:spLocks noChangeArrowheads="1"/>
          </p:cNvSpPr>
          <p:nvPr/>
        </p:nvSpPr>
        <p:spPr bwMode="auto">
          <a:xfrm>
            <a:off x="2438400" y="914400"/>
            <a:ext cx="3733800" cy="1752600"/>
          </a:xfrm>
          <a:prstGeom prst="ellipse">
            <a:avLst/>
          </a:prstGeom>
          <a:noFill/>
          <a:ln w="38100">
            <a:solidFill>
              <a:srgbClr val="FFFF00"/>
            </a:solidFill>
            <a:round/>
            <a:headEnd/>
            <a:tailEnd/>
          </a:ln>
        </p:spPr>
        <p:txBody>
          <a:bodyPr wrap="none" anchor="ctr"/>
          <a:lstStyle/>
          <a:p>
            <a:pPr algn="l" rtl="0" fontAlgn="base">
              <a:spcBef>
                <a:spcPct val="0"/>
              </a:spcBef>
              <a:spcAft>
                <a:spcPct val="0"/>
              </a:spcAft>
            </a:pPr>
            <a:endParaRPr lang="en-US" sz="3600" kern="1200">
              <a:solidFill>
                <a:srgbClr val="000000"/>
              </a:solidFill>
              <a:latin typeface="Times New Roman" pitchFamily="18" charset="0"/>
              <a:ea typeface="+mn-ea"/>
              <a:cs typeface="+mn-cs"/>
            </a:endParaRPr>
          </a:p>
        </p:txBody>
      </p:sp>
      <p:sp>
        <p:nvSpPr>
          <p:cNvPr id="49163" name="Rectangle 10"/>
          <p:cNvSpPr>
            <a:spLocks noChangeArrowheads="1"/>
          </p:cNvSpPr>
          <p:nvPr/>
        </p:nvSpPr>
        <p:spPr bwMode="auto">
          <a:xfrm>
            <a:off x="3276600" y="1524000"/>
            <a:ext cx="2438400" cy="381000"/>
          </a:xfrm>
          <a:prstGeom prst="rect">
            <a:avLst/>
          </a:prstGeom>
          <a:noFill/>
          <a:ln w="9525">
            <a:solidFill>
              <a:schemeClr val="tx1"/>
            </a:solidFill>
            <a:miter lim="800000"/>
            <a:headEnd/>
            <a:tailEnd/>
          </a:ln>
        </p:spPr>
        <p:txBody>
          <a:bodyPr wrap="none" anchor="ctr"/>
          <a:lstStyle/>
          <a:p>
            <a:pPr algn="ctr" rtl="0" fontAlgn="base">
              <a:spcBef>
                <a:spcPct val="0"/>
              </a:spcBef>
              <a:spcAft>
                <a:spcPct val="0"/>
              </a:spcAft>
            </a:pPr>
            <a:r>
              <a:rPr lang="en-US" sz="2400" b="1" kern="1200" dirty="0">
                <a:solidFill>
                  <a:srgbClr val="FFFFFF"/>
                </a:solidFill>
                <a:latin typeface="Comic Sans MS" pitchFamily="66" charset="0"/>
                <a:ea typeface="+mn-ea"/>
                <a:cs typeface="+mn-cs"/>
              </a:rPr>
              <a:t>State/Federal</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fld id="{D1FB4086-A498-4C58-9CE6-8A30F6ACEA43}" type="slidenum">
              <a:rPr lang="en-US"/>
              <a:pPr/>
              <a:t>42</a:t>
            </a:fld>
            <a:endParaRPr lang="en-US"/>
          </a:p>
        </p:txBody>
      </p:sp>
      <p:sp>
        <p:nvSpPr>
          <p:cNvPr id="957442" name="Rectangle 2"/>
          <p:cNvSpPr>
            <a:spLocks noGrp="1" noChangeArrowheads="1"/>
          </p:cNvSpPr>
          <p:nvPr>
            <p:ph type="title"/>
          </p:nvPr>
        </p:nvSpPr>
        <p:spPr>
          <a:xfrm>
            <a:off x="228600" y="381000"/>
            <a:ext cx="8229600" cy="1143000"/>
          </a:xfrm>
        </p:spPr>
        <p:txBody>
          <a:bodyPr/>
          <a:lstStyle/>
          <a:p>
            <a:r>
              <a:rPr lang="en-US" dirty="0"/>
              <a:t>Potential Organizational Partners</a:t>
            </a:r>
          </a:p>
        </p:txBody>
      </p:sp>
      <p:sp>
        <p:nvSpPr>
          <p:cNvPr id="957443" name="Rectangle 3"/>
          <p:cNvSpPr>
            <a:spLocks noGrp="1" noChangeArrowheads="1"/>
          </p:cNvSpPr>
          <p:nvPr>
            <p:ph type="body" sz="half" idx="1"/>
          </p:nvPr>
        </p:nvSpPr>
        <p:spPr>
          <a:xfrm>
            <a:off x="685800" y="1600200"/>
            <a:ext cx="3810000" cy="4495800"/>
          </a:xfrm>
        </p:spPr>
        <p:txBody>
          <a:bodyPr/>
          <a:lstStyle/>
          <a:p>
            <a:pPr>
              <a:spcBef>
                <a:spcPct val="35000"/>
              </a:spcBef>
            </a:pPr>
            <a:r>
              <a:rPr lang="en-US" dirty="0"/>
              <a:t>Education</a:t>
            </a:r>
          </a:p>
          <a:p>
            <a:pPr>
              <a:spcBef>
                <a:spcPct val="35000"/>
              </a:spcBef>
            </a:pPr>
            <a:r>
              <a:rPr lang="en-US" dirty="0"/>
              <a:t>Family Survivors </a:t>
            </a:r>
          </a:p>
          <a:p>
            <a:pPr>
              <a:spcBef>
                <a:spcPct val="35000"/>
              </a:spcBef>
            </a:pPr>
            <a:r>
              <a:rPr lang="en-US" dirty="0"/>
              <a:t>Health/Public Health</a:t>
            </a:r>
          </a:p>
          <a:p>
            <a:pPr>
              <a:spcBef>
                <a:spcPct val="35000"/>
              </a:spcBef>
            </a:pPr>
            <a:r>
              <a:rPr lang="en-US" dirty="0"/>
              <a:t>Mental Health </a:t>
            </a:r>
          </a:p>
          <a:p>
            <a:pPr>
              <a:spcBef>
                <a:spcPct val="35000"/>
              </a:spcBef>
            </a:pPr>
            <a:r>
              <a:rPr lang="en-US" dirty="0"/>
              <a:t>Substance Abuse</a:t>
            </a:r>
          </a:p>
          <a:p>
            <a:pPr>
              <a:spcBef>
                <a:spcPct val="35000"/>
              </a:spcBef>
            </a:pPr>
            <a:r>
              <a:rPr lang="en-US" dirty="0"/>
              <a:t>Elders, traditional</a:t>
            </a:r>
          </a:p>
          <a:p>
            <a:endParaRPr lang="en-US" dirty="0"/>
          </a:p>
        </p:txBody>
      </p:sp>
      <p:sp>
        <p:nvSpPr>
          <p:cNvPr id="957444" name="Rectangle 4"/>
          <p:cNvSpPr>
            <a:spLocks noGrp="1" noChangeArrowheads="1"/>
          </p:cNvSpPr>
          <p:nvPr>
            <p:ph type="body" sz="half" idx="2"/>
          </p:nvPr>
        </p:nvSpPr>
        <p:spPr/>
        <p:txBody>
          <a:bodyPr/>
          <a:lstStyle/>
          <a:p>
            <a:pPr>
              <a:spcBef>
                <a:spcPct val="35000"/>
              </a:spcBef>
            </a:pPr>
            <a:r>
              <a:rPr lang="en-US" dirty="0"/>
              <a:t>Law Enforcement</a:t>
            </a:r>
          </a:p>
          <a:p>
            <a:pPr>
              <a:spcBef>
                <a:spcPct val="35000"/>
              </a:spcBef>
            </a:pPr>
            <a:r>
              <a:rPr lang="en-US" dirty="0"/>
              <a:t>Juvenile Justice </a:t>
            </a:r>
          </a:p>
          <a:p>
            <a:pPr>
              <a:spcBef>
                <a:spcPct val="35000"/>
              </a:spcBef>
            </a:pPr>
            <a:r>
              <a:rPr lang="en-US" dirty="0"/>
              <a:t>Medical Examiner</a:t>
            </a:r>
          </a:p>
          <a:p>
            <a:pPr>
              <a:spcBef>
                <a:spcPct val="35000"/>
              </a:spcBef>
            </a:pPr>
            <a:r>
              <a:rPr lang="en-US" dirty="0"/>
              <a:t>Faith-Based</a:t>
            </a:r>
          </a:p>
          <a:p>
            <a:pPr>
              <a:spcBef>
                <a:spcPct val="35000"/>
              </a:spcBef>
            </a:pPr>
            <a:r>
              <a:rPr lang="en-US" dirty="0" smtClean="0"/>
              <a:t>Student Groups</a:t>
            </a:r>
          </a:p>
          <a:p>
            <a:pPr>
              <a:spcBef>
                <a:spcPct val="35000"/>
              </a:spcBef>
            </a:pPr>
            <a:r>
              <a:rPr lang="en-US" dirty="0" smtClean="0"/>
              <a:t>County</a:t>
            </a:r>
            <a:r>
              <a:rPr lang="en-US" dirty="0"/>
              <a:t>, State, and Federal Agencies</a:t>
            </a:r>
          </a:p>
          <a:p>
            <a:pPr>
              <a:spcBef>
                <a:spcPct val="35000"/>
              </a:spcBef>
            </a:pPr>
            <a:endParaRPr lang="en-US" dirty="0"/>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p:spPr>
        <p:txBody>
          <a:bodyPr/>
          <a:lstStyle/>
          <a:p>
            <a:r>
              <a:rPr lang="en-US" dirty="0" smtClean="0"/>
              <a:t>Problem is bigger, broader and more complex  than current solutions</a:t>
            </a:r>
            <a:br>
              <a:rPr lang="en-US" dirty="0" smtClean="0"/>
            </a:br>
            <a:endParaRPr lang="en-US" dirty="0"/>
          </a:p>
        </p:txBody>
      </p:sp>
      <p:sp>
        <p:nvSpPr>
          <p:cNvPr id="3" name="Content Placeholder 2"/>
          <p:cNvSpPr>
            <a:spLocks noGrp="1"/>
          </p:cNvSpPr>
          <p:nvPr>
            <p:ph idx="1"/>
          </p:nvPr>
        </p:nvSpPr>
        <p:spPr>
          <a:xfrm>
            <a:off x="457200" y="1752600"/>
            <a:ext cx="8229600" cy="4373563"/>
          </a:xfrm>
        </p:spPr>
        <p:txBody>
          <a:bodyPr/>
          <a:lstStyle/>
          <a:p>
            <a:r>
              <a:rPr lang="en-US" dirty="0" smtClean="0"/>
              <a:t>Broad-based, integrated, interagency changes are needed</a:t>
            </a:r>
          </a:p>
          <a:p>
            <a:r>
              <a:rPr lang="en-US" dirty="0" smtClean="0"/>
              <a:t>State, county, and city relationships to be developed with tribes and communities</a:t>
            </a:r>
          </a:p>
          <a:p>
            <a:r>
              <a:rPr lang="en-US" dirty="0" smtClean="0"/>
              <a:t>Training and tribal leadership development</a:t>
            </a:r>
          </a:p>
          <a:p>
            <a:r>
              <a:rPr lang="en-US" dirty="0" smtClean="0"/>
              <a:t>A Marshall Plan for all Native America that effects: economics, housing, social services, education, law/governance, and health </a:t>
            </a:r>
            <a:endParaRPr lang="en-US" dirty="0"/>
          </a:p>
        </p:txBody>
      </p:sp>
      <p:sp>
        <p:nvSpPr>
          <p:cNvPr id="4" name="Slide Number Placeholder 3"/>
          <p:cNvSpPr>
            <a:spLocks noGrp="1"/>
          </p:cNvSpPr>
          <p:nvPr>
            <p:ph type="sldNum" sz="quarter" idx="12"/>
          </p:nvPr>
        </p:nvSpPr>
        <p:spPr/>
        <p:txBody>
          <a:bodyPr/>
          <a:lstStyle/>
          <a:p>
            <a:pPr>
              <a:defRPr/>
            </a:pPr>
            <a:fld id="{6651D381-BEC6-43D2-9520-C2298B80DED7}" type="slidenum">
              <a:rPr lang="en-US" smtClean="0"/>
              <a:pPr>
                <a:defRPr/>
              </a:pPr>
              <a:t>43</a:t>
            </a:fld>
            <a:endParaRPr lang="en-US" dirty="0"/>
          </a:p>
        </p:txBody>
      </p:sp>
      <p:cxnSp>
        <p:nvCxnSpPr>
          <p:cNvPr id="6" name="Straight Connector 5"/>
          <p:cNvCxnSpPr/>
          <p:nvPr/>
        </p:nvCxnSpPr>
        <p:spPr>
          <a:xfrm>
            <a:off x="838200" y="1524000"/>
            <a:ext cx="74676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1"/>
          </p:nvPr>
        </p:nvSpPr>
        <p:spPr/>
        <p:txBody>
          <a:bodyPr/>
          <a:lstStyle/>
          <a:p>
            <a:fld id="{392D240B-0895-454C-B62A-CCF3C88752B7}" type="slidenum">
              <a:rPr lang="en-US"/>
              <a:pPr/>
              <a:t>44</a:t>
            </a:fld>
            <a:endParaRPr lang="en-US"/>
          </a:p>
        </p:txBody>
      </p:sp>
      <p:graphicFrame>
        <p:nvGraphicFramePr>
          <p:cNvPr id="914434" name="Object 2"/>
          <p:cNvGraphicFramePr>
            <a:graphicFrameLocks noChangeAspect="1"/>
          </p:cNvGraphicFramePr>
          <p:nvPr/>
        </p:nvGraphicFramePr>
        <p:xfrm>
          <a:off x="3612205" y="1295400"/>
          <a:ext cx="5274580" cy="4648200"/>
        </p:xfrm>
        <a:graphic>
          <a:graphicData uri="http://schemas.openxmlformats.org/presentationml/2006/ole">
            <p:oleObj spid="_x0000_s193538" name="Slide" r:id="rId4" imgW="4065882" imgH="3049516" progId="PowerPoint.Slide.8">
              <p:embed/>
            </p:oleObj>
          </a:graphicData>
        </a:graphic>
      </p:graphicFrame>
      <p:sp>
        <p:nvSpPr>
          <p:cNvPr id="914435" name="Rectangle 3"/>
          <p:cNvSpPr>
            <a:spLocks noChangeArrowheads="1"/>
          </p:cNvSpPr>
          <p:nvPr/>
        </p:nvSpPr>
        <p:spPr bwMode="auto">
          <a:xfrm>
            <a:off x="0" y="2362200"/>
            <a:ext cx="3657600" cy="3847207"/>
          </a:xfrm>
          <a:prstGeom prst="rect">
            <a:avLst/>
          </a:prstGeom>
          <a:noFill/>
          <a:ln w="9525">
            <a:noFill/>
            <a:miter lim="800000"/>
            <a:headEnd/>
            <a:tailEnd/>
          </a:ln>
          <a:effectLst/>
        </p:spPr>
        <p:txBody>
          <a:bodyPr wrap="square">
            <a:spAutoFit/>
          </a:bodyPr>
          <a:lstStyle/>
          <a:p>
            <a:r>
              <a:rPr lang="en-US" sz="2000" b="0" dirty="0">
                <a:solidFill>
                  <a:srgbClr val="800000"/>
                </a:solidFill>
              </a:rPr>
              <a:t>Contact us </a:t>
            </a:r>
            <a:r>
              <a:rPr lang="en-US" sz="2000" b="0" dirty="0" smtClean="0">
                <a:solidFill>
                  <a:srgbClr val="800000"/>
                </a:solidFill>
              </a:rPr>
              <a:t>at:</a:t>
            </a:r>
            <a:endParaRPr lang="en-US" sz="2000" b="0" dirty="0">
              <a:solidFill>
                <a:srgbClr val="800000"/>
              </a:solidFill>
            </a:endParaRPr>
          </a:p>
          <a:p>
            <a:r>
              <a:rPr lang="en-US" sz="2000" b="0" dirty="0">
                <a:solidFill>
                  <a:srgbClr val="800000"/>
                </a:solidFill>
              </a:rPr>
              <a:t>503-494-3703</a:t>
            </a:r>
          </a:p>
          <a:p>
            <a:r>
              <a:rPr lang="en-US" sz="2000" b="0" dirty="0" smtClean="0">
                <a:solidFill>
                  <a:srgbClr val="800000"/>
                </a:solidFill>
              </a:rPr>
              <a:t>E-mail: Dale Walker, MD</a:t>
            </a:r>
            <a:endParaRPr lang="en-US" sz="2000" b="0" dirty="0">
              <a:solidFill>
                <a:srgbClr val="800000"/>
              </a:solidFill>
            </a:endParaRPr>
          </a:p>
          <a:p>
            <a:r>
              <a:rPr lang="en-US" sz="2000" b="0" dirty="0">
                <a:solidFill>
                  <a:srgbClr val="800000"/>
                </a:solidFill>
              </a:rPr>
              <a:t>onesky@ohsu.edu</a:t>
            </a:r>
          </a:p>
          <a:p>
            <a:r>
              <a:rPr lang="en-US" sz="2000" b="0" dirty="0" smtClean="0">
                <a:solidFill>
                  <a:srgbClr val="800000"/>
                </a:solidFill>
              </a:rPr>
              <a:t>Or visit our website:</a:t>
            </a:r>
          </a:p>
          <a:p>
            <a:r>
              <a:rPr lang="en-US" sz="2000" b="0" dirty="0" smtClean="0">
                <a:solidFill>
                  <a:srgbClr val="800000"/>
                </a:solidFill>
                <a:hlinkClick r:id="rId5"/>
              </a:rPr>
              <a:t>www.oneskycenter.org</a:t>
            </a:r>
            <a:r>
              <a:rPr lang="en-US" sz="2000" b="0" dirty="0" smtClean="0">
                <a:solidFill>
                  <a:srgbClr val="800000"/>
                </a:solidFill>
              </a:rPr>
              <a:t> </a:t>
            </a:r>
          </a:p>
          <a:p>
            <a:endParaRPr lang="en-US" sz="2000" b="0" dirty="0" smtClean="0">
              <a:solidFill>
                <a:srgbClr val="800000"/>
              </a:solidFill>
            </a:endParaRPr>
          </a:p>
          <a:p>
            <a:r>
              <a:rPr lang="en-US" sz="2000" dirty="0" smtClean="0">
                <a:solidFill>
                  <a:srgbClr val="800000"/>
                </a:solidFill>
              </a:rPr>
              <a:t>Rachel Crawford,  Association of American Indian Physicians</a:t>
            </a:r>
          </a:p>
          <a:p>
            <a:r>
              <a:rPr lang="en-US" sz="2000" dirty="0" smtClean="0">
                <a:solidFill>
                  <a:srgbClr val="800000"/>
                </a:solidFill>
              </a:rPr>
              <a:t>405-946-7072 </a:t>
            </a:r>
          </a:p>
          <a:p>
            <a:r>
              <a:rPr lang="en-US" sz="2000" dirty="0" smtClean="0">
                <a:solidFill>
                  <a:srgbClr val="800000"/>
                </a:solidFill>
              </a:rPr>
              <a:t>E-mail: </a:t>
            </a:r>
            <a:r>
              <a:rPr lang="en-US" sz="2000" dirty="0" smtClean="0">
                <a:hlinkClick r:id="rId6"/>
              </a:rPr>
              <a:t>rcrawford@aaip.org</a:t>
            </a:r>
            <a:r>
              <a:rPr lang="en-US" sz="2000" dirty="0" smtClean="0"/>
              <a:t> </a:t>
            </a:r>
          </a:p>
          <a:p>
            <a:r>
              <a:rPr lang="en-US" sz="2400" b="0" dirty="0" smtClean="0">
                <a:solidFill>
                  <a:srgbClr val="800000"/>
                </a:solidFill>
              </a:rPr>
              <a:t> </a:t>
            </a:r>
            <a:endParaRPr lang="en-US" sz="2400" b="0" dirty="0">
              <a:solidFill>
                <a:srgbClr val="800000"/>
              </a:solidFill>
            </a:endParaRPr>
          </a:p>
        </p:txBody>
      </p:sp>
      <p:pic>
        <p:nvPicPr>
          <p:cNvPr id="6" name="Picture 15" descr="OneSkyCenterLogoblackbkrd"/>
          <p:cNvPicPr>
            <a:picLocks noChangeAspect="1" noChangeArrowheads="1"/>
          </p:cNvPicPr>
          <p:nvPr/>
        </p:nvPicPr>
        <p:blipFill>
          <a:blip r:embed="rId7">
            <a:clrChange>
              <a:clrFrom>
                <a:srgbClr val="000000"/>
              </a:clrFrom>
              <a:clrTo>
                <a:srgbClr val="000000">
                  <a:alpha val="0"/>
                </a:srgbClr>
              </a:clrTo>
            </a:clrChange>
          </a:blip>
          <a:srcRect/>
          <a:stretch>
            <a:fillRect/>
          </a:stretch>
        </p:blipFill>
        <p:spPr bwMode="auto">
          <a:xfrm>
            <a:off x="457200" y="228600"/>
            <a:ext cx="2209800" cy="2190069"/>
          </a:xfrm>
          <a:prstGeom prst="rect">
            <a:avLst/>
          </a:prstGeom>
          <a:noFill/>
          <a:ln w="9525">
            <a:noFill/>
            <a:miter lim="800000"/>
            <a:headEnd/>
            <a:tailEnd/>
          </a:ln>
        </p:spPr>
      </p:pic>
      <p:sp>
        <p:nvSpPr>
          <p:cNvPr id="7" name="Rectangle 6"/>
          <p:cNvSpPr/>
          <p:nvPr/>
        </p:nvSpPr>
        <p:spPr>
          <a:xfrm>
            <a:off x="3657600" y="381000"/>
            <a:ext cx="5181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800000"/>
                </a:solidFill>
                <a:latin typeface="+mj-lt"/>
              </a:rPr>
              <a:t>One Sky Center</a:t>
            </a:r>
            <a:endParaRPr lang="en-US" sz="4400" dirty="0">
              <a:solidFill>
                <a:srgbClr val="800000"/>
              </a:solidFill>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lgn="r" rtl="0" fontAlgn="base">
              <a:spcBef>
                <a:spcPct val="0"/>
              </a:spcBef>
              <a:spcAft>
                <a:spcPct val="0"/>
              </a:spcAft>
            </a:pPr>
            <a:fld id="{E5A26F05-6558-4B8A-A422-6F01039F809C}" type="slidenum">
              <a:rPr lang="en-US" sz="1200" kern="1200">
                <a:solidFill>
                  <a:srgbClr val="FFFFFF"/>
                </a:solidFill>
                <a:latin typeface="Times New Roman" pitchFamily="18" charset="0"/>
                <a:ea typeface="+mn-ea"/>
                <a:cs typeface="+mn-cs"/>
              </a:rPr>
              <a:pPr algn="r" rtl="0" fontAlgn="base">
                <a:spcBef>
                  <a:spcPct val="0"/>
                </a:spcBef>
                <a:spcAft>
                  <a:spcPct val="0"/>
                </a:spcAft>
              </a:pPr>
              <a:t>5</a:t>
            </a:fld>
            <a:endParaRPr lang="en-US" sz="1200" kern="1200">
              <a:solidFill>
                <a:srgbClr val="FFFFFF"/>
              </a:solidFill>
              <a:latin typeface="Times New Roman" pitchFamily="18" charset="0"/>
              <a:ea typeface="+mn-ea"/>
              <a:cs typeface="+mn-cs"/>
            </a:endParaRPr>
          </a:p>
        </p:txBody>
      </p:sp>
      <p:sp>
        <p:nvSpPr>
          <p:cNvPr id="1158146" name="Rectangle 2"/>
          <p:cNvSpPr>
            <a:spLocks noGrp="1" noChangeArrowheads="1"/>
          </p:cNvSpPr>
          <p:nvPr>
            <p:ph type="title"/>
          </p:nvPr>
        </p:nvSpPr>
        <p:spPr>
          <a:xfrm>
            <a:off x="685800" y="381000"/>
            <a:ext cx="7772400" cy="1219200"/>
          </a:xfrm>
        </p:spPr>
        <p:txBody>
          <a:bodyPr/>
          <a:lstStyle/>
          <a:p>
            <a:r>
              <a:rPr lang="en-US" dirty="0">
                <a:latin typeface="Tempus Sans ITC" pitchFamily="82" charset="0"/>
              </a:rPr>
              <a:t>Goals for Today</a:t>
            </a:r>
          </a:p>
        </p:txBody>
      </p:sp>
      <p:sp>
        <p:nvSpPr>
          <p:cNvPr id="1158147" name="Rectangle 3"/>
          <p:cNvSpPr>
            <a:spLocks noGrp="1" noChangeArrowheads="1"/>
          </p:cNvSpPr>
          <p:nvPr>
            <p:ph type="body" idx="1"/>
          </p:nvPr>
        </p:nvSpPr>
        <p:spPr>
          <a:xfrm>
            <a:off x="0" y="1981200"/>
            <a:ext cx="9144000" cy="4495800"/>
          </a:xfrm>
          <a:ln/>
        </p:spPr>
        <p:txBody>
          <a:bodyPr/>
          <a:lstStyle/>
          <a:p>
            <a:r>
              <a:rPr lang="en-US" dirty="0"/>
              <a:t>Background: The environment and the system of care</a:t>
            </a:r>
          </a:p>
          <a:p>
            <a:r>
              <a:rPr lang="en-US" dirty="0"/>
              <a:t>The methamphetamine problem</a:t>
            </a:r>
          </a:p>
          <a:p>
            <a:r>
              <a:rPr lang="en-US" dirty="0"/>
              <a:t>The methamphetamine initiative</a:t>
            </a:r>
          </a:p>
          <a:p>
            <a:r>
              <a:rPr lang="en-US" dirty="0" smtClean="0"/>
              <a:t>Integrated </a:t>
            </a:r>
            <a:r>
              <a:rPr lang="en-US" dirty="0"/>
              <a:t>care approaches are best for treatment of these chronic </a:t>
            </a:r>
            <a:r>
              <a:rPr lang="en-US" dirty="0" smtClean="0"/>
              <a:t>illnesses</a:t>
            </a:r>
          </a:p>
          <a:p>
            <a:r>
              <a:rPr lang="en-US" dirty="0" smtClean="0"/>
              <a:t>Treatment works!</a:t>
            </a:r>
          </a:p>
          <a:p>
            <a:endParaRPr lang="en-US" dirty="0"/>
          </a:p>
          <a:p>
            <a:endParaRPr lang="en-US" dirty="0"/>
          </a:p>
          <a:p>
            <a:endParaRPr lang="en-US" sz="2400" dirty="0"/>
          </a:p>
          <a:p>
            <a:endParaRPr lang="en-US" sz="2000" dirty="0"/>
          </a:p>
        </p:txBody>
      </p:sp>
      <p:pic>
        <p:nvPicPr>
          <p:cNvPr id="1158148" name="Picture 4" descr="LogoTransparent"/>
          <p:cNvPicPr>
            <a:picLocks noChangeAspect="1" noChangeArrowheads="1"/>
          </p:cNvPicPr>
          <p:nvPr/>
        </p:nvPicPr>
        <p:blipFill>
          <a:blip r:embed="rId3"/>
          <a:srcRect/>
          <a:stretch>
            <a:fillRect/>
          </a:stretch>
        </p:blipFill>
        <p:spPr bwMode="auto">
          <a:xfrm>
            <a:off x="228600" y="304800"/>
            <a:ext cx="1143000" cy="11271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2"/>
          <p:cNvSpPr>
            <a:spLocks noGrp="1"/>
          </p:cNvSpPr>
          <p:nvPr>
            <p:ph type="sldNum" sz="quarter" idx="11"/>
          </p:nvPr>
        </p:nvSpPr>
        <p:spPr>
          <a:noFill/>
        </p:spPr>
        <p:txBody>
          <a:bodyPr/>
          <a:lstStyle/>
          <a:p>
            <a:fld id="{B4F93610-74EF-47B4-B7D5-85B1A2273A54}" type="slidenum">
              <a:rPr lang="en-US" smtClean="0"/>
              <a:pPr/>
              <a:t>6</a:t>
            </a:fld>
            <a:endParaRPr lang="en-US" smtClean="0"/>
          </a:p>
        </p:txBody>
      </p:sp>
      <p:pic>
        <p:nvPicPr>
          <p:cNvPr id="14339" name="Picture 2" descr="cultmap"/>
          <p:cNvPicPr>
            <a:picLocks noChangeAspect="1" noChangeArrowheads="1"/>
          </p:cNvPicPr>
          <p:nvPr/>
        </p:nvPicPr>
        <p:blipFill>
          <a:blip r:embed="rId3"/>
          <a:srcRect/>
          <a:stretch>
            <a:fillRect/>
          </a:stretch>
        </p:blipFill>
        <p:spPr bwMode="auto">
          <a:xfrm>
            <a:off x="1295400" y="0"/>
            <a:ext cx="65532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lgn="r" rtl="0" fontAlgn="base">
              <a:spcBef>
                <a:spcPct val="0"/>
              </a:spcBef>
              <a:spcAft>
                <a:spcPct val="0"/>
              </a:spcAft>
            </a:pPr>
            <a:fld id="{D44B4C26-CFE7-493A-B1E0-194CA0E38A43}" type="slidenum">
              <a:rPr lang="en-US" sz="1200" kern="1200">
                <a:solidFill>
                  <a:srgbClr val="FFFFFF"/>
                </a:solidFill>
                <a:latin typeface="Times New Roman" pitchFamily="18" charset="0"/>
                <a:ea typeface="+mn-ea"/>
                <a:cs typeface="+mn-cs"/>
              </a:rPr>
              <a:pPr algn="r" rtl="0" fontAlgn="base">
                <a:spcBef>
                  <a:spcPct val="0"/>
                </a:spcBef>
                <a:spcAft>
                  <a:spcPct val="0"/>
                </a:spcAft>
              </a:pPr>
              <a:t>7</a:t>
            </a:fld>
            <a:endParaRPr lang="en-US" sz="1200" kern="1200">
              <a:solidFill>
                <a:srgbClr val="FFFFFF"/>
              </a:solidFill>
              <a:latin typeface="Times New Roman" pitchFamily="18" charset="0"/>
              <a:ea typeface="+mn-ea"/>
              <a:cs typeface="+mn-cs"/>
            </a:endParaRPr>
          </a:p>
        </p:txBody>
      </p:sp>
      <p:pic>
        <p:nvPicPr>
          <p:cNvPr id="1162242" name="Picture 2"/>
          <p:cNvPicPr>
            <a:picLocks noChangeAspect="1" noChangeArrowheads="1"/>
          </p:cNvPicPr>
          <p:nvPr/>
        </p:nvPicPr>
        <p:blipFill>
          <a:blip r:embed="rId3"/>
          <a:srcRect/>
          <a:stretch>
            <a:fillRect/>
          </a:stretch>
        </p:blipFill>
        <p:spPr bwMode="auto">
          <a:xfrm>
            <a:off x="-152400" y="0"/>
            <a:ext cx="92964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lgn="r" rtl="0" fontAlgn="base">
              <a:spcBef>
                <a:spcPct val="0"/>
              </a:spcBef>
              <a:spcAft>
                <a:spcPct val="0"/>
              </a:spcAft>
            </a:pPr>
            <a:fld id="{348D364F-F489-4659-9E80-8E3BF1254FFF}" type="slidenum">
              <a:rPr lang="en-US" sz="1200" kern="1200">
                <a:solidFill>
                  <a:srgbClr val="FFFFFF"/>
                </a:solidFill>
                <a:latin typeface="Times New Roman" pitchFamily="18" charset="0"/>
                <a:ea typeface="+mn-ea"/>
                <a:cs typeface="+mn-cs"/>
              </a:rPr>
              <a:pPr algn="r" rtl="0" fontAlgn="base">
                <a:spcBef>
                  <a:spcPct val="0"/>
                </a:spcBef>
                <a:spcAft>
                  <a:spcPct val="0"/>
                </a:spcAft>
              </a:pPr>
              <a:t>8</a:t>
            </a:fld>
            <a:endParaRPr lang="en-US" sz="1200" kern="1200">
              <a:solidFill>
                <a:srgbClr val="FFFFFF"/>
              </a:solidFill>
              <a:latin typeface="Times New Roman" pitchFamily="18" charset="0"/>
              <a:ea typeface="+mn-ea"/>
              <a:cs typeface="+mn-cs"/>
            </a:endParaRPr>
          </a:p>
        </p:txBody>
      </p:sp>
      <p:pic>
        <p:nvPicPr>
          <p:cNvPr id="1164290" name="Picture 2" descr="americanindian"/>
          <p:cNvPicPr>
            <a:picLocks noChangeAspect="1" noChangeArrowheads="1"/>
          </p:cNvPicPr>
          <p:nvPr/>
        </p:nvPicPr>
        <p:blipFill>
          <a:blip r:embed="rId3"/>
          <a:srcRect/>
          <a:stretch>
            <a:fillRect/>
          </a:stretch>
        </p:blipFill>
        <p:spPr bwMode="auto">
          <a:xfrm>
            <a:off x="0" y="0"/>
            <a:ext cx="9144000" cy="6881813"/>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6369" name="Slide Number Placeholder 4"/>
          <p:cNvSpPr>
            <a:spLocks noGrp="1"/>
          </p:cNvSpPr>
          <p:nvPr>
            <p:ph type="sldNum" sz="quarter" idx="11"/>
          </p:nvPr>
        </p:nvSpPr>
        <p:spPr>
          <a:noFill/>
        </p:spPr>
        <p:txBody>
          <a:bodyPr/>
          <a:lstStyle/>
          <a:p>
            <a:fld id="{D704E74A-3335-49FC-9B1C-B25119C9319D}" type="slidenum">
              <a:rPr lang="en-US" smtClean="0"/>
              <a:pPr/>
              <a:t>9</a:t>
            </a:fld>
            <a:endParaRPr lang="en-US" smtClean="0"/>
          </a:p>
        </p:txBody>
      </p:sp>
      <p:sp>
        <p:nvSpPr>
          <p:cNvPr id="1466370" name="Rectangle 2"/>
          <p:cNvSpPr>
            <a:spLocks noGrp="1" noChangeArrowheads="1"/>
          </p:cNvSpPr>
          <p:nvPr>
            <p:ph type="title"/>
          </p:nvPr>
        </p:nvSpPr>
        <p:spPr>
          <a:xfrm>
            <a:off x="0" y="304800"/>
            <a:ext cx="9144000" cy="1600200"/>
          </a:xfrm>
        </p:spPr>
        <p:txBody>
          <a:bodyPr/>
          <a:lstStyle/>
          <a:p>
            <a:pPr eaLnBrk="1" hangingPunct="1"/>
            <a:r>
              <a:rPr lang="en-US" dirty="0" smtClean="0"/>
              <a:t>Methamphetamine Identified as the Primary Health/Community Concern</a:t>
            </a:r>
          </a:p>
        </p:txBody>
      </p:sp>
      <p:sp>
        <p:nvSpPr>
          <p:cNvPr id="1466371" name="Rectangle 3"/>
          <p:cNvSpPr>
            <a:spLocks noGrp="1" noChangeArrowheads="1"/>
          </p:cNvSpPr>
          <p:nvPr>
            <p:ph type="body" idx="1"/>
          </p:nvPr>
        </p:nvSpPr>
        <p:spPr>
          <a:xfrm>
            <a:off x="304800" y="2286000"/>
            <a:ext cx="8458200" cy="3810000"/>
          </a:xfrm>
        </p:spPr>
        <p:txBody>
          <a:bodyPr/>
          <a:lstStyle/>
          <a:p>
            <a:pPr eaLnBrk="1" hangingPunct="1"/>
            <a:r>
              <a:rPr lang="en-US" smtClean="0"/>
              <a:t>In 2006, Tribal Round Table sessions, HHS Regional Tribal Consultations, and numerous tribal community gatherings with SAMHSA, OMH, and IHS identified Methamphetamine abuse as the primary health  concern in Indian Country.</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empus Sans ITC"/>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AAIG April 22">
  <a:themeElements>
    <a:clrScheme name="NAAIG April 2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AAIG April 22">
      <a:majorFont>
        <a:latin typeface="Papyru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AAIG April 2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AAIG April 2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AAIG April 2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AAIG April 2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AAIG April 2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AAIG April 2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AAIG April 2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NAAIG April 22">
  <a:themeElements>
    <a:clrScheme name="NAAIG April 2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AAIG April 22">
      <a:majorFont>
        <a:latin typeface="Papyru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AAIG April 2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AAIG April 2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AAIG April 2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AAIG April 2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AAIG April 2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AAIG April 2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AAIG April 2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NAAIG April 22">
  <a:themeElements>
    <a:clrScheme name="NAAIG April 2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AAIG April 22">
      <a:majorFont>
        <a:latin typeface="Papyru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AAIG April 2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AAIG April 2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AAIG April 2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AAIG April 2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AAIG April 2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AAIG April 2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AAIG April 2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1308</TotalTime>
  <Words>2624</Words>
  <Application>Microsoft Office PowerPoint</Application>
  <PresentationFormat>On-screen Show (4:3)</PresentationFormat>
  <Paragraphs>505</Paragraphs>
  <Slides>44</Slides>
  <Notes>44</Notes>
  <HiddenSlides>0</HiddenSlides>
  <MMClips>0</MMClips>
  <ScaleCrop>false</ScaleCrop>
  <HeadingPairs>
    <vt:vector size="6" baseType="variant">
      <vt:variant>
        <vt:lpstr>Theme</vt:lpstr>
      </vt:variant>
      <vt:variant>
        <vt:i4>4</vt:i4>
      </vt:variant>
      <vt:variant>
        <vt:lpstr>Embedded OLE Servers</vt:lpstr>
      </vt:variant>
      <vt:variant>
        <vt:i4>4</vt:i4>
      </vt:variant>
      <vt:variant>
        <vt:lpstr>Slide Titles</vt:lpstr>
      </vt:variant>
      <vt:variant>
        <vt:i4>44</vt:i4>
      </vt:variant>
    </vt:vector>
  </HeadingPairs>
  <TitlesOfParts>
    <vt:vector size="52" baseType="lpstr">
      <vt:lpstr>Default Design</vt:lpstr>
      <vt:lpstr>NAAIG April 22</vt:lpstr>
      <vt:lpstr>1_NAAIG April 22</vt:lpstr>
      <vt:lpstr>2_NAAIG April 22</vt:lpstr>
      <vt:lpstr>Microsoft Word Picture</vt:lpstr>
      <vt:lpstr>Picture</vt:lpstr>
      <vt:lpstr>Slide</vt:lpstr>
      <vt:lpstr>Chart</vt:lpstr>
      <vt:lpstr>Slide 1</vt:lpstr>
      <vt:lpstr>Slide 2</vt:lpstr>
      <vt:lpstr>Slide 3</vt:lpstr>
      <vt:lpstr>One Sky Center Outreach</vt:lpstr>
      <vt:lpstr>Goals for Today</vt:lpstr>
      <vt:lpstr>Slide 6</vt:lpstr>
      <vt:lpstr>Slide 7</vt:lpstr>
      <vt:lpstr>Slide 8</vt:lpstr>
      <vt:lpstr>Methamphetamine Identified as the Primary Health/Community Concern</vt:lpstr>
      <vt:lpstr>Slide 10</vt:lpstr>
      <vt:lpstr>Slide 11</vt:lpstr>
      <vt:lpstr>    Why is Methamphetamine  so Devastating?</vt:lpstr>
      <vt:lpstr>The Methamphetamine Effect</vt:lpstr>
      <vt:lpstr>“Tribal leaders unveil new meth Initiative” Indian Country Today</vt:lpstr>
      <vt:lpstr>ICMI Partners</vt:lpstr>
      <vt:lpstr>Tribes Added in Second Year</vt:lpstr>
      <vt:lpstr>Clinical Challenges for Treatment of Methamphetamine Addiction</vt:lpstr>
      <vt:lpstr>ID Best Practice</vt:lpstr>
      <vt:lpstr>Circle of Care</vt:lpstr>
      <vt:lpstr>Slide 20</vt:lpstr>
      <vt:lpstr>An Ideal Intervention</vt:lpstr>
      <vt:lpstr>Ecological Model</vt:lpstr>
      <vt:lpstr>Fighting Meth, Healing Families: Seven Promising Solutions</vt:lpstr>
      <vt:lpstr>AI/AN  Prevention, Treatment,  and Rehabilitation Interventions</vt:lpstr>
      <vt:lpstr>    Choctaw Nation of Oklahoma</vt:lpstr>
      <vt:lpstr>Meth Free Crow Walk: Youth as our Warriors in Reclaiming our Nation </vt:lpstr>
      <vt:lpstr>    Dine Nation: What Works?</vt:lpstr>
      <vt:lpstr>         Northern Arapaho Tribe:               a Comprehensive Systems Plan</vt:lpstr>
      <vt:lpstr> Winnebago Tribe: Meth Task Force Goals and Objectives </vt:lpstr>
      <vt:lpstr>How to Use the Toolkit </vt:lpstr>
      <vt:lpstr>Toolkit Essentials</vt:lpstr>
      <vt:lpstr>“Best Practices”</vt:lpstr>
      <vt:lpstr>“Best Practices”</vt:lpstr>
      <vt:lpstr>Effective Treatment Approaches For Methamphetamine Use Disorder </vt:lpstr>
      <vt:lpstr>Matrix Model</vt:lpstr>
      <vt:lpstr>Contingency Management</vt:lpstr>
      <vt:lpstr>Is Treatment for Methamphetamine Effective?</vt:lpstr>
      <vt:lpstr>Youth Treatment Completion: WA State</vt:lpstr>
      <vt:lpstr>Comprehensive School and Behavioral Health Partnership</vt:lpstr>
      <vt:lpstr>Integrated Treatment</vt:lpstr>
      <vt:lpstr>Partnered Collaboration</vt:lpstr>
      <vt:lpstr>Potential Organizational Partners</vt:lpstr>
      <vt:lpstr>Problem is bigger, broader and more complex  than current solutions </vt:lpstr>
      <vt:lpstr>Slide 44</vt:lpstr>
    </vt:vector>
  </TitlesOfParts>
  <Company>OHSU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Laura Loudon</dc:creator>
  <cp:lastModifiedBy>walkerrd</cp:lastModifiedBy>
  <cp:revision>125</cp:revision>
  <dcterms:created xsi:type="dcterms:W3CDTF">2007-11-02T23:28:01Z</dcterms:created>
  <dcterms:modified xsi:type="dcterms:W3CDTF">2008-07-17T17:29:23Z</dcterms:modified>
</cp:coreProperties>
</file>